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65" r:id="rId12"/>
    <p:sldId id="266" r:id="rId13"/>
    <p:sldId id="264" r:id="rId14"/>
    <p:sldId id="268" r:id="rId15"/>
    <p:sldId id="269" r:id="rId16"/>
    <p:sldId id="270" r:id="rId17"/>
  </p:sldIdLst>
  <p:sldSz cx="12192000" cy="6858000"/>
  <p:notesSz cx="6858000" cy="9144000"/>
  <p:embeddedFontLst>
    <p:embeddedFont>
      <p:font typeface="汉仪心海行楷W" panose="00020600040101010101" pitchFamily="18" charset="-122"/>
      <p:regular r:id="rId23"/>
    </p:embeddedFont>
    <p:embeddedFont>
      <p:font typeface="汉仪全唐诗简" panose="00020600040101010101" pitchFamily="18" charset="-122"/>
      <p:regular r:id="rId24"/>
    </p:embeddedFont>
    <p:embeddedFont>
      <p:font typeface="汉仪雅酷黑 65W" panose="020B0604020202020204" pitchFamily="34" charset="-122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BABA"/>
    <a:srgbClr val="A47A67"/>
    <a:srgbClr val="F5F5F5"/>
    <a:srgbClr val="E2E2E2"/>
    <a:srgbClr val="4D4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444" y="6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3.xml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全唐诗简" panose="00020600040101010101" pitchFamily="18" charset="-122"/>
                <a:ea typeface="汉仪全唐诗简" panose="00020600040101010101" pitchFamily="18" charset="-122"/>
              </a:rPr>
            </a:fld>
            <a:endParaRPr lang="zh-CN" altLang="en-US"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全唐诗简" panose="00020600040101010101" pitchFamily="18" charset="-122"/>
                <a:ea typeface="汉仪全唐诗简" panose="00020600040101010101" pitchFamily="18" charset="-122"/>
              </a:rPr>
            </a:fld>
            <a:endParaRPr lang="zh-CN" altLang="en-US"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wdp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全唐诗简" panose="00020600040101010101" pitchFamily="18" charset="-122"/>
        <a:ea typeface="汉仪全唐诗简" panose="00020600040101010101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全唐诗简" panose="00020600040101010101" pitchFamily="18" charset="-122"/>
        <a:ea typeface="汉仪全唐诗简" panose="00020600040101010101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全唐诗简" panose="00020600040101010101" pitchFamily="18" charset="-122"/>
        <a:ea typeface="汉仪全唐诗简" panose="00020600040101010101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全唐诗简" panose="00020600040101010101" pitchFamily="18" charset="-122"/>
        <a:ea typeface="汉仪全唐诗简" panose="00020600040101010101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全唐诗简" panose="00020600040101010101" pitchFamily="18" charset="-122"/>
        <a:ea typeface="汉仪全唐诗简" panose="00020600040101010101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fld id="{3E3024E8-E028-456E-BB6E-D02C437B5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</a:defRPr>
            </a:lvl1pPr>
          </a:lstStyle>
          <a:p>
            <a:fld id="{4CEF40E5-1BEC-4E57-90F2-5612BB2D880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全唐诗简" panose="00020600040101010101" pitchFamily="18" charset="-122"/>
          <a:ea typeface="汉仪全唐诗简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663224" y="1195939"/>
            <a:ext cx="4466122" cy="4466122"/>
          </a:xfrm>
          <a:prstGeom prst="ellipse">
            <a:avLst/>
          </a:pr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100" b="100000" l="27439" r="91938">
                        <a14:foregroundMark x1="50847" y1="41237" x2="48099" y2="82131"/>
                        <a14:foregroundMark x1="36647" y1="78763" x2="37609" y2="741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68"/>
          <a:stretch>
            <a:fillRect/>
          </a:stretch>
        </p:blipFill>
        <p:spPr>
          <a:xfrm>
            <a:off x="144630" y="808522"/>
            <a:ext cx="7308107" cy="6049478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文本框 6"/>
          <p:cNvSpPr txBox="1"/>
          <p:nvPr/>
        </p:nvSpPr>
        <p:spPr>
          <a:xfrm>
            <a:off x="5657564" y="2112859"/>
            <a:ext cx="592982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400" dirty="0" smtClean="0">
                <a:solidFill>
                  <a:srgbClr val="4D4C51"/>
                </a:soli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rPr>
              <a:t>商务风个人介绍</a:t>
            </a:r>
            <a:endParaRPr lang="zh-CN" altLang="en-US" sz="6400" dirty="0">
              <a:solidFill>
                <a:srgbClr val="4D4C51"/>
              </a:solidFill>
              <a:latin typeface="汉仪心海行楷W" panose="00020600040101010101" pitchFamily="18" charset="-122"/>
              <a:ea typeface="汉仪心海行楷W" panose="00020600040101010101" pitchFamily="18" charset="-122"/>
              <a:cs typeface="汉仪全唐诗简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57564" y="3219479"/>
            <a:ext cx="619913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 b="1">
                <a:gradFill>
                  <a:gsLst>
                    <a:gs pos="85000">
                      <a:srgbClr val="E57F60"/>
                    </a:gs>
                    <a:gs pos="0">
                      <a:srgbClr val="B9031E"/>
                    </a:gs>
                    <a:gs pos="100000">
                      <a:srgbClr val="FADB7E"/>
                    </a:gs>
                  </a:gsLst>
                  <a:lin ang="5400000" scaled="1"/>
                </a:gradFill>
                <a:latin typeface="汉仪长宋简" panose="02010600000101010101" pitchFamily="2" charset="-122"/>
                <a:ea typeface="汉仪长宋简" panose="02010600000101010101" pitchFamily="2" charset="-122"/>
                <a:cs typeface="阿里巴巴普惠体 B" panose="00020600040101010101" pitchFamily="18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单击此处输入你的正文，文字是您思想的提炼，为了最终演示发布的良好效果尽量言简意赅的阐述观点</a:t>
            </a:r>
            <a:r>
              <a:rPr lang="en-US" altLang="zh-CN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,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根据需要单击此处输入你的</a:t>
            </a:r>
            <a:r>
              <a:rPr lang="zh-CN" altLang="en-US" sz="1400" b="0" dirty="0" smtClean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正文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文字是您思想的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提炼单击此处输入你的正文</a:t>
            </a:r>
            <a:endParaRPr lang="zh-CN" altLang="en-US" sz="1400" b="0" dirty="0">
              <a:solidFill>
                <a:schemeClr val="tx1"/>
              </a:solidFill>
              <a:latin typeface="汉仪全唐诗简" panose="00020600040101010101" pitchFamily="18" charset="-122"/>
              <a:ea typeface="汉仪全唐诗简" panose="00020600040101010101" pitchFamily="18" charset="-122"/>
              <a:cs typeface="汉仪全唐诗简" panose="00020600040101010101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57564" y="5013252"/>
            <a:ext cx="1576197" cy="366089"/>
            <a:chOff x="5307902" y="4322104"/>
            <a:chExt cx="1576197" cy="366089"/>
          </a:xfrm>
        </p:grpSpPr>
        <p:sp>
          <p:nvSpPr>
            <p:cNvPr id="12" name="圆角矩形 11"/>
            <p:cNvSpPr/>
            <p:nvPr/>
          </p:nvSpPr>
          <p:spPr>
            <a:xfrm>
              <a:off x="5307902" y="4322104"/>
              <a:ext cx="1576197" cy="366089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 w="12700">
              <a:noFill/>
            </a:ln>
            <a:effectLst>
              <a:outerShdw blurRad="63500" algn="ctr" rotWithShape="0">
                <a:srgbClr val="FFEEDD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全唐诗简" panose="00020600040101010101" pitchFamily="18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375290" y="4351260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6000">
                  <a:gradFill flip="none" rotWithShape="1">
                    <a:gsLst>
                      <a:gs pos="0">
                        <a:srgbClr val="8A0001"/>
                      </a:gs>
                      <a:gs pos="100000">
                        <a:srgbClr val="B5030A"/>
                      </a:gs>
                    </a:gsLst>
                    <a:lin ang="18900000" scaled="1"/>
                    <a:tileRect/>
                  </a:gradFill>
                  <a:latin typeface="汉仪心海行楷W" panose="00020600040101010101" pitchFamily="18" charset="-122"/>
                  <a:ea typeface="汉仪心海行楷W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olidFill>
                    <a:srgbClr val="FEF6F2"/>
                  </a:solidFill>
                  <a:cs typeface="汉仪全唐诗简" panose="00020600040101010101" pitchFamily="18" charset="-122"/>
                </a:rPr>
                <a:t>汇报人：稻小壳</a:t>
              </a:r>
              <a:endParaRPr lang="zh-CN" altLang="en-US" sz="1400" dirty="0">
                <a:solidFill>
                  <a:srgbClr val="FEF6F2"/>
                </a:solidFill>
                <a:cs typeface="汉仪全唐诗简" panose="00020600040101010101" pitchFamily="18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5657564" y="1512695"/>
            <a:ext cx="4187365" cy="523220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rgbClr val="A40000"/>
                </a:solidFill>
                <a:latin typeface="汉仪瑞意宋 45 Text W" panose="00020600040101010101" pitchFamily="18" charset="-122"/>
                <a:ea typeface="汉仪瑞意宋 45 Text 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r>
              <a:rPr lang="en-US" altLang="zh-CN" sz="2800" dirty="0" smtClean="0">
                <a:solidFill>
                  <a:srgbClr val="A47A67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</a:rPr>
              <a:t>PERSONAL RESUME  </a:t>
            </a:r>
            <a:endParaRPr lang="zh-CN" altLang="en-US" sz="2800" dirty="0">
              <a:solidFill>
                <a:srgbClr val="A47A67"/>
              </a:solidFill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802982" y="5013252"/>
            <a:ext cx="1576197" cy="366089"/>
            <a:chOff x="5307902" y="4322104"/>
            <a:chExt cx="1576197" cy="366089"/>
          </a:xfrm>
        </p:grpSpPr>
        <p:sp>
          <p:nvSpPr>
            <p:cNvPr id="31" name="圆角矩形 30"/>
            <p:cNvSpPr/>
            <p:nvPr/>
          </p:nvSpPr>
          <p:spPr>
            <a:xfrm>
              <a:off x="5307902" y="4322104"/>
              <a:ext cx="1576197" cy="366089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 w="12700">
              <a:noFill/>
            </a:ln>
            <a:effectLst>
              <a:outerShdw blurRad="63500" algn="ctr" rotWithShape="0">
                <a:srgbClr val="FFEEDD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全唐诗简" panose="00020600040101010101" pitchFamily="18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75290" y="4351260"/>
              <a:ext cx="1441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6000">
                  <a:gradFill flip="none" rotWithShape="1">
                    <a:gsLst>
                      <a:gs pos="0">
                        <a:srgbClr val="8A0001"/>
                      </a:gs>
                      <a:gs pos="100000">
                        <a:srgbClr val="B5030A"/>
                      </a:gs>
                    </a:gsLst>
                    <a:lin ang="18900000" scaled="1"/>
                    <a:tileRect/>
                  </a:gradFill>
                  <a:latin typeface="汉仪心海行楷W" panose="00020600040101010101" pitchFamily="18" charset="-122"/>
                  <a:ea typeface="汉仪心海行楷W" panose="00020600040101010101" pitchFamily="18" charset="-122"/>
                </a:defRPr>
              </a:lvl1pPr>
            </a:lstStyle>
            <a:p>
              <a:r>
                <a:rPr lang="zh-CN" altLang="en-US" sz="1400" dirty="0" smtClean="0">
                  <a:solidFill>
                    <a:srgbClr val="FEF6F2"/>
                  </a:solidFill>
                  <a:cs typeface="汉仪全唐诗简" panose="00020600040101010101" pitchFamily="18" charset="-122"/>
                </a:rPr>
                <a:t>意向岗位：市场</a:t>
              </a:r>
              <a:endParaRPr lang="zh-CN" altLang="en-US" sz="1400" dirty="0">
                <a:solidFill>
                  <a:srgbClr val="FEF6F2"/>
                </a:solidFill>
                <a:cs typeface="汉仪全唐诗简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个人工作经验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1019522" y="1712782"/>
            <a:ext cx="10152956" cy="3952200"/>
            <a:chOff x="923845" y="1881553"/>
            <a:chExt cx="10152956" cy="3952200"/>
          </a:xfrm>
        </p:grpSpPr>
        <p:grpSp>
          <p:nvGrpSpPr>
            <p:cNvPr id="19" name="组合 18"/>
            <p:cNvGrpSpPr/>
            <p:nvPr/>
          </p:nvGrpSpPr>
          <p:grpSpPr>
            <a:xfrm>
              <a:off x="923845" y="1881553"/>
              <a:ext cx="2682955" cy="3952200"/>
              <a:chOff x="923845" y="1881553"/>
              <a:chExt cx="2682955" cy="3952200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1514903" y="1881553"/>
                <a:ext cx="1500838" cy="1502066"/>
                <a:chOff x="1247775" y="2306153"/>
                <a:chExt cx="1941513" cy="1943100"/>
              </a:xfrm>
            </p:grpSpPr>
            <p:sp>
              <p:nvSpPr>
                <p:cNvPr id="40" name="Freeform 6"/>
                <p:cNvSpPr/>
                <p:nvPr/>
              </p:nvSpPr>
              <p:spPr bwMode="auto">
                <a:xfrm>
                  <a:off x="2678113" y="2449028"/>
                  <a:ext cx="369887" cy="369888"/>
                </a:xfrm>
                <a:custGeom>
                  <a:avLst/>
                  <a:gdLst>
                    <a:gd name="T0" fmla="*/ 207 w 207"/>
                    <a:gd name="T1" fmla="*/ 181 h 206"/>
                    <a:gd name="T2" fmla="*/ 26 w 207"/>
                    <a:gd name="T3" fmla="*/ 0 h 206"/>
                    <a:gd name="T4" fmla="*/ 0 w 207"/>
                    <a:gd name="T5" fmla="*/ 44 h 206"/>
                    <a:gd name="T6" fmla="*/ 163 w 207"/>
                    <a:gd name="T7" fmla="*/ 206 h 206"/>
                    <a:gd name="T8" fmla="*/ 207 w 207"/>
                    <a:gd name="T9" fmla="*/ 18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7" h="206">
                      <a:moveTo>
                        <a:pt x="207" y="181"/>
                      </a:moveTo>
                      <a:cubicBezTo>
                        <a:pt x="162" y="107"/>
                        <a:pt x="100" y="45"/>
                        <a:pt x="26" y="0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66" y="85"/>
                        <a:pt x="122" y="140"/>
                        <a:pt x="163" y="206"/>
                      </a:cubicBezTo>
                      <a:lnTo>
                        <a:pt x="207" y="181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1" name="Freeform 7"/>
                <p:cNvSpPr/>
                <p:nvPr/>
              </p:nvSpPr>
              <p:spPr bwMode="auto">
                <a:xfrm>
                  <a:off x="2241550" y="2306153"/>
                  <a:ext cx="444500" cy="198438"/>
                </a:xfrm>
                <a:custGeom>
                  <a:avLst/>
                  <a:gdLst>
                    <a:gd name="T0" fmla="*/ 0 w 248"/>
                    <a:gd name="T1" fmla="*/ 0 h 111"/>
                    <a:gd name="T2" fmla="*/ 0 w 248"/>
                    <a:gd name="T3" fmla="*/ 51 h 111"/>
                    <a:gd name="T4" fmla="*/ 222 w 248"/>
                    <a:gd name="T5" fmla="*/ 111 h 111"/>
                    <a:gd name="T6" fmla="*/ 248 w 248"/>
                    <a:gd name="T7" fmla="*/ 67 h 111"/>
                    <a:gd name="T8" fmla="*/ 0 w 248"/>
                    <a:gd name="T9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111">
                      <a:moveTo>
                        <a:pt x="0" y="0"/>
                      </a:moveTo>
                      <a:cubicBezTo>
                        <a:pt x="0" y="51"/>
                        <a:pt x="0" y="51"/>
                        <a:pt x="0" y="51"/>
                      </a:cubicBezTo>
                      <a:cubicBezTo>
                        <a:pt x="80" y="53"/>
                        <a:pt x="156" y="75"/>
                        <a:pt x="222" y="111"/>
                      </a:cubicBezTo>
                      <a:cubicBezTo>
                        <a:pt x="248" y="67"/>
                        <a:pt x="248" y="67"/>
                        <a:pt x="248" y="67"/>
                      </a:cubicBezTo>
                      <a:cubicBezTo>
                        <a:pt x="174" y="26"/>
                        <a:pt x="90" y="2"/>
                        <a:pt x="0" y="0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3" name="Freeform 8"/>
                <p:cNvSpPr/>
                <p:nvPr/>
              </p:nvSpPr>
              <p:spPr bwMode="auto">
                <a:xfrm>
                  <a:off x="2990850" y="2812566"/>
                  <a:ext cx="198438" cy="441325"/>
                </a:xfrm>
                <a:custGeom>
                  <a:avLst/>
                  <a:gdLst>
                    <a:gd name="T0" fmla="*/ 45 w 111"/>
                    <a:gd name="T1" fmla="*/ 0 h 247"/>
                    <a:gd name="T2" fmla="*/ 0 w 111"/>
                    <a:gd name="T3" fmla="*/ 26 h 247"/>
                    <a:gd name="T4" fmla="*/ 60 w 111"/>
                    <a:gd name="T5" fmla="*/ 247 h 247"/>
                    <a:gd name="T6" fmla="*/ 111 w 111"/>
                    <a:gd name="T7" fmla="*/ 247 h 247"/>
                    <a:gd name="T8" fmla="*/ 45 w 111"/>
                    <a:gd name="T9" fmla="*/ 0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7">
                      <a:moveTo>
                        <a:pt x="45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37" y="92"/>
                        <a:pt x="58" y="167"/>
                        <a:pt x="60" y="247"/>
                      </a:cubicBezTo>
                      <a:cubicBezTo>
                        <a:pt x="111" y="247"/>
                        <a:pt x="111" y="247"/>
                        <a:pt x="111" y="247"/>
                      </a:cubicBezTo>
                      <a:cubicBezTo>
                        <a:pt x="109" y="158"/>
                        <a:pt x="85" y="74"/>
                        <a:pt x="45" y="0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4" name="Freeform 9"/>
                <p:cNvSpPr/>
                <p:nvPr/>
              </p:nvSpPr>
              <p:spPr bwMode="auto">
                <a:xfrm>
                  <a:off x="2990850" y="3299928"/>
                  <a:ext cx="198438" cy="444500"/>
                </a:xfrm>
                <a:custGeom>
                  <a:avLst/>
                  <a:gdLst>
                    <a:gd name="T0" fmla="*/ 60 w 111"/>
                    <a:gd name="T1" fmla="*/ 0 h 248"/>
                    <a:gd name="T2" fmla="*/ 0 w 111"/>
                    <a:gd name="T3" fmla="*/ 222 h 248"/>
                    <a:gd name="T4" fmla="*/ 45 w 111"/>
                    <a:gd name="T5" fmla="*/ 248 h 248"/>
                    <a:gd name="T6" fmla="*/ 111 w 111"/>
                    <a:gd name="T7" fmla="*/ 0 h 248"/>
                    <a:gd name="T8" fmla="*/ 60 w 111"/>
                    <a:gd name="T9" fmla="*/ 0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8">
                      <a:moveTo>
                        <a:pt x="60" y="0"/>
                      </a:moveTo>
                      <a:cubicBezTo>
                        <a:pt x="58" y="80"/>
                        <a:pt x="37" y="156"/>
                        <a:pt x="0" y="222"/>
                      </a:cubicBezTo>
                      <a:cubicBezTo>
                        <a:pt x="45" y="248"/>
                        <a:pt x="45" y="248"/>
                        <a:pt x="45" y="248"/>
                      </a:cubicBezTo>
                      <a:cubicBezTo>
                        <a:pt x="85" y="174"/>
                        <a:pt x="109" y="90"/>
                        <a:pt x="111" y="0"/>
                      </a:cubicBez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5" name="Freeform 10"/>
                <p:cNvSpPr/>
                <p:nvPr/>
              </p:nvSpPr>
              <p:spPr bwMode="auto">
                <a:xfrm>
                  <a:off x="2678113" y="3736491"/>
                  <a:ext cx="369887" cy="369887"/>
                </a:xfrm>
                <a:custGeom>
                  <a:avLst/>
                  <a:gdLst>
                    <a:gd name="T0" fmla="*/ 207 w 207"/>
                    <a:gd name="T1" fmla="*/ 26 h 207"/>
                    <a:gd name="T2" fmla="*/ 163 w 207"/>
                    <a:gd name="T3" fmla="*/ 0 h 207"/>
                    <a:gd name="T4" fmla="*/ 0 w 207"/>
                    <a:gd name="T5" fmla="*/ 163 h 207"/>
                    <a:gd name="T6" fmla="*/ 26 w 207"/>
                    <a:gd name="T7" fmla="*/ 207 h 207"/>
                    <a:gd name="T8" fmla="*/ 207 w 207"/>
                    <a:gd name="T9" fmla="*/ 2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7" h="207">
                      <a:moveTo>
                        <a:pt x="207" y="26"/>
                      </a:moveTo>
                      <a:cubicBezTo>
                        <a:pt x="163" y="0"/>
                        <a:pt x="163" y="0"/>
                        <a:pt x="163" y="0"/>
                      </a:cubicBezTo>
                      <a:cubicBezTo>
                        <a:pt x="122" y="66"/>
                        <a:pt x="66" y="122"/>
                        <a:pt x="0" y="163"/>
                      </a:cubicBezTo>
                      <a:cubicBezTo>
                        <a:pt x="26" y="207"/>
                        <a:pt x="26" y="207"/>
                        <a:pt x="26" y="207"/>
                      </a:cubicBezTo>
                      <a:cubicBezTo>
                        <a:pt x="100" y="162"/>
                        <a:pt x="162" y="100"/>
                        <a:pt x="207" y="26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6" name="Freeform 11"/>
                <p:cNvSpPr/>
                <p:nvPr/>
              </p:nvSpPr>
              <p:spPr bwMode="auto">
                <a:xfrm>
                  <a:off x="2241550" y="4052403"/>
                  <a:ext cx="444500" cy="196850"/>
                </a:xfrm>
                <a:custGeom>
                  <a:avLst/>
                  <a:gdLst>
                    <a:gd name="T0" fmla="*/ 248 w 248"/>
                    <a:gd name="T1" fmla="*/ 44 h 110"/>
                    <a:gd name="T2" fmla="*/ 222 w 248"/>
                    <a:gd name="T3" fmla="*/ 0 h 110"/>
                    <a:gd name="T4" fmla="*/ 0 w 248"/>
                    <a:gd name="T5" fmla="*/ 59 h 110"/>
                    <a:gd name="T6" fmla="*/ 0 w 248"/>
                    <a:gd name="T7" fmla="*/ 110 h 110"/>
                    <a:gd name="T8" fmla="*/ 248 w 248"/>
                    <a:gd name="T9" fmla="*/ 4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110">
                      <a:moveTo>
                        <a:pt x="248" y="44"/>
                      </a:moveTo>
                      <a:cubicBezTo>
                        <a:pt x="222" y="0"/>
                        <a:pt x="222" y="0"/>
                        <a:pt x="222" y="0"/>
                      </a:cubicBezTo>
                      <a:cubicBezTo>
                        <a:pt x="156" y="36"/>
                        <a:pt x="80" y="57"/>
                        <a:pt x="0" y="5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90" y="108"/>
                        <a:pt x="174" y="84"/>
                        <a:pt x="248" y="44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8" name="Freeform 12"/>
                <p:cNvSpPr/>
                <p:nvPr/>
              </p:nvSpPr>
              <p:spPr bwMode="auto">
                <a:xfrm>
                  <a:off x="1752600" y="4052403"/>
                  <a:ext cx="442913" cy="196850"/>
                </a:xfrm>
                <a:custGeom>
                  <a:avLst/>
                  <a:gdLst>
                    <a:gd name="T0" fmla="*/ 0 w 247"/>
                    <a:gd name="T1" fmla="*/ 44 h 110"/>
                    <a:gd name="T2" fmla="*/ 247 w 247"/>
                    <a:gd name="T3" fmla="*/ 110 h 110"/>
                    <a:gd name="T4" fmla="*/ 247 w 247"/>
                    <a:gd name="T5" fmla="*/ 59 h 110"/>
                    <a:gd name="T6" fmla="*/ 26 w 247"/>
                    <a:gd name="T7" fmla="*/ 0 h 110"/>
                    <a:gd name="T8" fmla="*/ 0 w 247"/>
                    <a:gd name="T9" fmla="*/ 4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7" h="110">
                      <a:moveTo>
                        <a:pt x="0" y="44"/>
                      </a:moveTo>
                      <a:cubicBezTo>
                        <a:pt x="74" y="84"/>
                        <a:pt x="158" y="108"/>
                        <a:pt x="247" y="110"/>
                      </a:cubicBezTo>
                      <a:cubicBezTo>
                        <a:pt x="247" y="59"/>
                        <a:pt x="247" y="59"/>
                        <a:pt x="247" y="59"/>
                      </a:cubicBezTo>
                      <a:cubicBezTo>
                        <a:pt x="167" y="57"/>
                        <a:pt x="92" y="36"/>
                        <a:pt x="26" y="0"/>
                      </a:cubicBez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9" name="Freeform 13"/>
                <p:cNvSpPr/>
                <p:nvPr/>
              </p:nvSpPr>
              <p:spPr bwMode="auto">
                <a:xfrm>
                  <a:off x="1389063" y="3736491"/>
                  <a:ext cx="369887" cy="369887"/>
                </a:xfrm>
                <a:custGeom>
                  <a:avLst/>
                  <a:gdLst>
                    <a:gd name="T0" fmla="*/ 44 w 206"/>
                    <a:gd name="T1" fmla="*/ 0 h 207"/>
                    <a:gd name="T2" fmla="*/ 0 w 206"/>
                    <a:gd name="T3" fmla="*/ 26 h 207"/>
                    <a:gd name="T4" fmla="*/ 181 w 206"/>
                    <a:gd name="T5" fmla="*/ 207 h 207"/>
                    <a:gd name="T6" fmla="*/ 206 w 206"/>
                    <a:gd name="T7" fmla="*/ 163 h 207"/>
                    <a:gd name="T8" fmla="*/ 44 w 206"/>
                    <a:gd name="T9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07">
                      <a:moveTo>
                        <a:pt x="44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45" y="100"/>
                        <a:pt x="107" y="162"/>
                        <a:pt x="181" y="207"/>
                      </a:cubicBezTo>
                      <a:cubicBezTo>
                        <a:pt x="206" y="163"/>
                        <a:pt x="206" y="163"/>
                        <a:pt x="206" y="163"/>
                      </a:cubicBezTo>
                      <a:cubicBezTo>
                        <a:pt x="140" y="122"/>
                        <a:pt x="85" y="66"/>
                        <a:pt x="44" y="0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0" name="Freeform 14"/>
                <p:cNvSpPr/>
                <p:nvPr/>
              </p:nvSpPr>
              <p:spPr bwMode="auto">
                <a:xfrm>
                  <a:off x="1247775" y="3299928"/>
                  <a:ext cx="198438" cy="444500"/>
                </a:xfrm>
                <a:custGeom>
                  <a:avLst/>
                  <a:gdLst>
                    <a:gd name="T0" fmla="*/ 0 w 111"/>
                    <a:gd name="T1" fmla="*/ 0 h 248"/>
                    <a:gd name="T2" fmla="*/ 67 w 111"/>
                    <a:gd name="T3" fmla="*/ 248 h 248"/>
                    <a:gd name="T4" fmla="*/ 111 w 111"/>
                    <a:gd name="T5" fmla="*/ 222 h 248"/>
                    <a:gd name="T6" fmla="*/ 51 w 111"/>
                    <a:gd name="T7" fmla="*/ 0 h 248"/>
                    <a:gd name="T8" fmla="*/ 0 w 111"/>
                    <a:gd name="T9" fmla="*/ 0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8">
                      <a:moveTo>
                        <a:pt x="0" y="0"/>
                      </a:moveTo>
                      <a:cubicBezTo>
                        <a:pt x="2" y="90"/>
                        <a:pt x="26" y="174"/>
                        <a:pt x="67" y="248"/>
                      </a:cubicBezTo>
                      <a:cubicBezTo>
                        <a:pt x="111" y="222"/>
                        <a:pt x="111" y="222"/>
                        <a:pt x="111" y="222"/>
                      </a:cubicBezTo>
                      <a:cubicBezTo>
                        <a:pt x="75" y="156"/>
                        <a:pt x="53" y="80"/>
                        <a:pt x="5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1" name="Freeform 15"/>
                <p:cNvSpPr/>
                <p:nvPr/>
              </p:nvSpPr>
              <p:spPr bwMode="auto">
                <a:xfrm>
                  <a:off x="1247775" y="2812566"/>
                  <a:ext cx="198438" cy="441325"/>
                </a:xfrm>
                <a:custGeom>
                  <a:avLst/>
                  <a:gdLst>
                    <a:gd name="T0" fmla="*/ 51 w 111"/>
                    <a:gd name="T1" fmla="*/ 247 h 247"/>
                    <a:gd name="T2" fmla="*/ 111 w 111"/>
                    <a:gd name="T3" fmla="*/ 26 h 247"/>
                    <a:gd name="T4" fmla="*/ 67 w 111"/>
                    <a:gd name="T5" fmla="*/ 0 h 247"/>
                    <a:gd name="T6" fmla="*/ 0 w 111"/>
                    <a:gd name="T7" fmla="*/ 247 h 247"/>
                    <a:gd name="T8" fmla="*/ 51 w 111"/>
                    <a:gd name="T9" fmla="*/ 247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7">
                      <a:moveTo>
                        <a:pt x="51" y="247"/>
                      </a:moveTo>
                      <a:cubicBezTo>
                        <a:pt x="53" y="167"/>
                        <a:pt x="75" y="92"/>
                        <a:pt x="111" y="26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74"/>
                        <a:pt x="2" y="158"/>
                        <a:pt x="0" y="247"/>
                      </a:cubicBezTo>
                      <a:lnTo>
                        <a:pt x="51" y="247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2" name="Freeform 16"/>
                <p:cNvSpPr/>
                <p:nvPr/>
              </p:nvSpPr>
              <p:spPr bwMode="auto">
                <a:xfrm>
                  <a:off x="1389063" y="2449028"/>
                  <a:ext cx="369887" cy="369888"/>
                </a:xfrm>
                <a:custGeom>
                  <a:avLst/>
                  <a:gdLst>
                    <a:gd name="T0" fmla="*/ 0 w 206"/>
                    <a:gd name="T1" fmla="*/ 181 h 206"/>
                    <a:gd name="T2" fmla="*/ 44 w 206"/>
                    <a:gd name="T3" fmla="*/ 206 h 206"/>
                    <a:gd name="T4" fmla="*/ 206 w 206"/>
                    <a:gd name="T5" fmla="*/ 44 h 206"/>
                    <a:gd name="T6" fmla="*/ 181 w 206"/>
                    <a:gd name="T7" fmla="*/ 0 h 206"/>
                    <a:gd name="T8" fmla="*/ 0 w 206"/>
                    <a:gd name="T9" fmla="*/ 18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06">
                      <a:moveTo>
                        <a:pt x="0" y="181"/>
                      </a:moveTo>
                      <a:cubicBezTo>
                        <a:pt x="44" y="206"/>
                        <a:pt x="44" y="206"/>
                        <a:pt x="44" y="206"/>
                      </a:cubicBezTo>
                      <a:cubicBezTo>
                        <a:pt x="85" y="140"/>
                        <a:pt x="140" y="85"/>
                        <a:pt x="206" y="44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07" y="45"/>
                        <a:pt x="45" y="107"/>
                        <a:pt x="0" y="181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3" name="Freeform 17"/>
                <p:cNvSpPr/>
                <p:nvPr/>
              </p:nvSpPr>
              <p:spPr bwMode="auto">
                <a:xfrm>
                  <a:off x="1752600" y="2306153"/>
                  <a:ext cx="442913" cy="198438"/>
                </a:xfrm>
                <a:custGeom>
                  <a:avLst/>
                  <a:gdLst>
                    <a:gd name="T0" fmla="*/ 0 w 247"/>
                    <a:gd name="T1" fmla="*/ 67 h 111"/>
                    <a:gd name="T2" fmla="*/ 25 w 247"/>
                    <a:gd name="T3" fmla="*/ 111 h 111"/>
                    <a:gd name="T4" fmla="*/ 247 w 247"/>
                    <a:gd name="T5" fmla="*/ 51 h 111"/>
                    <a:gd name="T6" fmla="*/ 247 w 247"/>
                    <a:gd name="T7" fmla="*/ 0 h 111"/>
                    <a:gd name="T8" fmla="*/ 0 w 247"/>
                    <a:gd name="T9" fmla="*/ 6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7" h="111">
                      <a:moveTo>
                        <a:pt x="0" y="67"/>
                      </a:moveTo>
                      <a:cubicBezTo>
                        <a:pt x="25" y="111"/>
                        <a:pt x="25" y="111"/>
                        <a:pt x="25" y="111"/>
                      </a:cubicBezTo>
                      <a:cubicBezTo>
                        <a:pt x="92" y="75"/>
                        <a:pt x="167" y="53"/>
                        <a:pt x="247" y="51"/>
                      </a:cubicBezTo>
                      <a:cubicBezTo>
                        <a:pt x="247" y="0"/>
                        <a:pt x="247" y="0"/>
                        <a:pt x="247" y="0"/>
                      </a:cubicBezTo>
                      <a:cubicBezTo>
                        <a:pt x="158" y="2"/>
                        <a:pt x="74" y="26"/>
                        <a:pt x="0" y="67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4" name="Freeform 116"/>
                <p:cNvSpPr/>
                <p:nvPr/>
              </p:nvSpPr>
              <p:spPr bwMode="auto">
                <a:xfrm>
                  <a:off x="1862931" y="2949322"/>
                  <a:ext cx="757237" cy="665182"/>
                </a:xfrm>
                <a:custGeom>
                  <a:avLst/>
                  <a:gdLst>
                    <a:gd name="T0" fmla="*/ 12885088 w 4019"/>
                    <a:gd name="T1" fmla="*/ 4512209 h 3537"/>
                    <a:gd name="T2" fmla="*/ 17737293 w 4019"/>
                    <a:gd name="T3" fmla="*/ 4107547 h 3537"/>
                    <a:gd name="T4" fmla="*/ 21201714 w 4019"/>
                    <a:gd name="T5" fmla="*/ 4846093 h 3537"/>
                    <a:gd name="T6" fmla="*/ 33975401 w 4019"/>
                    <a:gd name="T7" fmla="*/ 5878007 h 3537"/>
                    <a:gd name="T8" fmla="*/ 25111841 w 4019"/>
                    <a:gd name="T9" fmla="*/ 6768364 h 3537"/>
                    <a:gd name="T10" fmla="*/ 28150802 w 4019"/>
                    <a:gd name="T11" fmla="*/ 9368456 h 3537"/>
                    <a:gd name="T12" fmla="*/ 28404023 w 4019"/>
                    <a:gd name="T13" fmla="*/ 11523370 h 3537"/>
                    <a:gd name="T14" fmla="*/ 29173861 w 4019"/>
                    <a:gd name="T15" fmla="*/ 15175584 h 3537"/>
                    <a:gd name="T16" fmla="*/ 28262203 w 4019"/>
                    <a:gd name="T17" fmla="*/ 17016923 h 3537"/>
                    <a:gd name="T18" fmla="*/ 26297067 w 4019"/>
                    <a:gd name="T19" fmla="*/ 16895474 h 3537"/>
                    <a:gd name="T20" fmla="*/ 24078609 w 4019"/>
                    <a:gd name="T21" fmla="*/ 13840149 h 3537"/>
                    <a:gd name="T22" fmla="*/ 22974466 w 4019"/>
                    <a:gd name="T23" fmla="*/ 11614356 h 3537"/>
                    <a:gd name="T24" fmla="*/ 4568564 w 4019"/>
                    <a:gd name="T25" fmla="*/ 22267678 h 3537"/>
                    <a:gd name="T26" fmla="*/ 4031702 w 4019"/>
                    <a:gd name="T27" fmla="*/ 24301244 h 3537"/>
                    <a:gd name="T28" fmla="*/ 5946174 w 4019"/>
                    <a:gd name="T29" fmla="*/ 25161138 h 3537"/>
                    <a:gd name="T30" fmla="*/ 16592659 w 4019"/>
                    <a:gd name="T31" fmla="*/ 18008420 h 3537"/>
                    <a:gd name="T32" fmla="*/ 17575227 w 4019"/>
                    <a:gd name="T33" fmla="*/ 19020126 h 3537"/>
                    <a:gd name="T34" fmla="*/ 7810082 w 4019"/>
                    <a:gd name="T35" fmla="*/ 26334709 h 3537"/>
                    <a:gd name="T36" fmla="*/ 8671176 w 4019"/>
                    <a:gd name="T37" fmla="*/ 28165893 h 3537"/>
                    <a:gd name="T38" fmla="*/ 10859215 w 4019"/>
                    <a:gd name="T39" fmla="*/ 27821955 h 3537"/>
                    <a:gd name="T40" fmla="*/ 19266896 w 4019"/>
                    <a:gd name="T41" fmla="*/ 21913586 h 3537"/>
                    <a:gd name="T42" fmla="*/ 19965924 w 4019"/>
                    <a:gd name="T43" fmla="*/ 23097311 h 3537"/>
                    <a:gd name="T44" fmla="*/ 11497305 w 4019"/>
                    <a:gd name="T45" fmla="*/ 29976869 h 3537"/>
                    <a:gd name="T46" fmla="*/ 12621794 w 4019"/>
                    <a:gd name="T47" fmla="*/ 31646188 h 3537"/>
                    <a:gd name="T48" fmla="*/ 20796499 w 4019"/>
                    <a:gd name="T49" fmla="*/ 26698955 h 3537"/>
                    <a:gd name="T50" fmla="*/ 21758821 w 4019"/>
                    <a:gd name="T51" fmla="*/ 27710660 h 3537"/>
                    <a:gd name="T52" fmla="*/ 16957282 w 4019"/>
                    <a:gd name="T53" fmla="*/ 31919348 h 3537"/>
                    <a:gd name="T54" fmla="*/ 17950023 w 4019"/>
                    <a:gd name="T55" fmla="*/ 33295300 h 3537"/>
                    <a:gd name="T56" fmla="*/ 19439135 w 4019"/>
                    <a:gd name="T57" fmla="*/ 31868777 h 3537"/>
                    <a:gd name="T58" fmla="*/ 21758821 w 4019"/>
                    <a:gd name="T59" fmla="*/ 30745777 h 3537"/>
                    <a:gd name="T60" fmla="*/ 23470837 w 4019"/>
                    <a:gd name="T61" fmla="*/ 28196255 h 3537"/>
                    <a:gd name="T62" fmla="*/ 26145074 w 4019"/>
                    <a:gd name="T63" fmla="*/ 27872525 h 3537"/>
                    <a:gd name="T64" fmla="*/ 27137815 w 4019"/>
                    <a:gd name="T65" fmla="*/ 25535538 h 3537"/>
                    <a:gd name="T66" fmla="*/ 29822225 w 4019"/>
                    <a:gd name="T67" fmla="*/ 25565901 h 3537"/>
                    <a:gd name="T68" fmla="*/ 29508166 w 4019"/>
                    <a:gd name="T69" fmla="*/ 23238968 h 3537"/>
                    <a:gd name="T70" fmla="*/ 31838026 w 4019"/>
                    <a:gd name="T71" fmla="*/ 21549340 h 3537"/>
                    <a:gd name="T72" fmla="*/ 37277756 w 4019"/>
                    <a:gd name="T73" fmla="*/ 18008420 h 3537"/>
                    <a:gd name="T74" fmla="*/ 38169168 w 4019"/>
                    <a:gd name="T75" fmla="*/ 19434942 h 3537"/>
                    <a:gd name="T76" fmla="*/ 36122949 w 4019"/>
                    <a:gd name="T77" fmla="*/ 26688800 h 3537"/>
                    <a:gd name="T78" fmla="*/ 34390789 w 4019"/>
                    <a:gd name="T79" fmla="*/ 29036042 h 3537"/>
                    <a:gd name="T80" fmla="*/ 32111493 w 4019"/>
                    <a:gd name="T81" fmla="*/ 28823506 h 3537"/>
                    <a:gd name="T82" fmla="*/ 31240326 w 4019"/>
                    <a:gd name="T83" fmla="*/ 31413545 h 3537"/>
                    <a:gd name="T84" fmla="*/ 28738328 w 4019"/>
                    <a:gd name="T85" fmla="*/ 31555202 h 3537"/>
                    <a:gd name="T86" fmla="*/ 27897580 w 4019"/>
                    <a:gd name="T87" fmla="*/ 32971570 h 3537"/>
                    <a:gd name="T88" fmla="*/ 25446146 w 4019"/>
                    <a:gd name="T89" fmla="*/ 33952913 h 3537"/>
                    <a:gd name="T90" fmla="*/ 24088681 w 4019"/>
                    <a:gd name="T91" fmla="*/ 33538097 h 3537"/>
                    <a:gd name="T92" fmla="*/ 22579424 w 4019"/>
                    <a:gd name="T93" fmla="*/ 35703165 h 3537"/>
                    <a:gd name="T94" fmla="*/ 20198900 w 4019"/>
                    <a:gd name="T95" fmla="*/ 34893841 h 3537"/>
                    <a:gd name="T96" fmla="*/ 17706974 w 4019"/>
                    <a:gd name="T97" fmla="*/ 34873532 h 3537"/>
                    <a:gd name="T98" fmla="*/ 15448025 w 4019"/>
                    <a:gd name="T99" fmla="*/ 32840067 h 3537"/>
                    <a:gd name="T100" fmla="*/ 12804106 w 4019"/>
                    <a:gd name="T101" fmla="*/ 33335715 h 3537"/>
                    <a:gd name="T102" fmla="*/ 10271689 w 4019"/>
                    <a:gd name="T103" fmla="*/ 31646188 h 3537"/>
                    <a:gd name="T104" fmla="*/ 8802823 w 4019"/>
                    <a:gd name="T105" fmla="*/ 29784642 h 3537"/>
                    <a:gd name="T106" fmla="*/ 6371634 w 4019"/>
                    <a:gd name="T107" fmla="*/ 27913042 h 3537"/>
                    <a:gd name="T108" fmla="*/ 4517899 w 4019"/>
                    <a:gd name="T109" fmla="*/ 26658539 h 3537"/>
                    <a:gd name="T110" fmla="*/ 2329860 w 4019"/>
                    <a:gd name="T111" fmla="*/ 24311297 h 3537"/>
                    <a:gd name="T112" fmla="*/ 3271937 w 4019"/>
                    <a:gd name="T113" fmla="*/ 21255972 h 3537"/>
                    <a:gd name="T114" fmla="*/ 1519430 w 4019"/>
                    <a:gd name="T115" fmla="*/ 17532880 h 3537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0" t="0" r="r" b="b"/>
                  <a:pathLst>
                    <a:path w="4019" h="3537">
                      <a:moveTo>
                        <a:pt x="0" y="0"/>
                      </a:moveTo>
                      <a:lnTo>
                        <a:pt x="899" y="412"/>
                      </a:lnTo>
                      <a:lnTo>
                        <a:pt x="959" y="436"/>
                      </a:lnTo>
                      <a:lnTo>
                        <a:pt x="1020" y="452"/>
                      </a:lnTo>
                      <a:lnTo>
                        <a:pt x="1083" y="462"/>
                      </a:lnTo>
                      <a:lnTo>
                        <a:pt x="1146" y="463"/>
                      </a:lnTo>
                      <a:lnTo>
                        <a:pt x="1210" y="458"/>
                      </a:lnTo>
                      <a:lnTo>
                        <a:pt x="1272" y="446"/>
                      </a:lnTo>
                      <a:lnTo>
                        <a:pt x="1318" y="434"/>
                      </a:lnTo>
                      <a:lnTo>
                        <a:pt x="1369" y="423"/>
                      </a:lnTo>
                      <a:lnTo>
                        <a:pt x="1424" y="414"/>
                      </a:lnTo>
                      <a:lnTo>
                        <a:pt x="1481" y="407"/>
                      </a:lnTo>
                      <a:lnTo>
                        <a:pt x="1543" y="403"/>
                      </a:lnTo>
                      <a:lnTo>
                        <a:pt x="1609" y="401"/>
                      </a:lnTo>
                      <a:lnTo>
                        <a:pt x="1677" y="402"/>
                      </a:lnTo>
                      <a:lnTo>
                        <a:pt x="1751" y="406"/>
                      </a:lnTo>
                      <a:lnTo>
                        <a:pt x="1826" y="414"/>
                      </a:lnTo>
                      <a:lnTo>
                        <a:pt x="1906" y="427"/>
                      </a:lnTo>
                      <a:lnTo>
                        <a:pt x="1989" y="444"/>
                      </a:lnTo>
                      <a:lnTo>
                        <a:pt x="2000" y="447"/>
                      </a:lnTo>
                      <a:lnTo>
                        <a:pt x="2017" y="453"/>
                      </a:lnTo>
                      <a:lnTo>
                        <a:pt x="2039" y="459"/>
                      </a:lnTo>
                      <a:lnTo>
                        <a:pt x="2065" y="468"/>
                      </a:lnTo>
                      <a:lnTo>
                        <a:pt x="2093" y="479"/>
                      </a:lnTo>
                      <a:lnTo>
                        <a:pt x="3084" y="490"/>
                      </a:lnTo>
                      <a:lnTo>
                        <a:pt x="3133" y="487"/>
                      </a:lnTo>
                      <a:lnTo>
                        <a:pt x="3181" y="478"/>
                      </a:lnTo>
                      <a:lnTo>
                        <a:pt x="3227" y="462"/>
                      </a:lnTo>
                      <a:lnTo>
                        <a:pt x="3271" y="440"/>
                      </a:lnTo>
                      <a:lnTo>
                        <a:pt x="4019" y="4"/>
                      </a:lnTo>
                      <a:lnTo>
                        <a:pt x="4019" y="188"/>
                      </a:lnTo>
                      <a:lnTo>
                        <a:pt x="3354" y="581"/>
                      </a:lnTo>
                      <a:lnTo>
                        <a:pt x="3311" y="604"/>
                      </a:lnTo>
                      <a:lnTo>
                        <a:pt x="3266" y="623"/>
                      </a:lnTo>
                      <a:lnTo>
                        <a:pt x="3218" y="635"/>
                      </a:lnTo>
                      <a:lnTo>
                        <a:pt x="3171" y="642"/>
                      </a:lnTo>
                      <a:lnTo>
                        <a:pt x="3122" y="645"/>
                      </a:lnTo>
                      <a:lnTo>
                        <a:pt x="2954" y="648"/>
                      </a:lnTo>
                      <a:lnTo>
                        <a:pt x="2425" y="640"/>
                      </a:lnTo>
                      <a:lnTo>
                        <a:pt x="2479" y="669"/>
                      </a:lnTo>
                      <a:lnTo>
                        <a:pt x="2530" y="698"/>
                      </a:lnTo>
                      <a:lnTo>
                        <a:pt x="2579" y="730"/>
                      </a:lnTo>
                      <a:lnTo>
                        <a:pt x="2624" y="761"/>
                      </a:lnTo>
                      <a:lnTo>
                        <a:pt x="2665" y="793"/>
                      </a:lnTo>
                      <a:lnTo>
                        <a:pt x="2703" y="826"/>
                      </a:lnTo>
                      <a:lnTo>
                        <a:pt x="2734" y="859"/>
                      </a:lnTo>
                      <a:lnTo>
                        <a:pt x="2759" y="893"/>
                      </a:lnTo>
                      <a:lnTo>
                        <a:pt x="2779" y="926"/>
                      </a:lnTo>
                      <a:lnTo>
                        <a:pt x="2779" y="930"/>
                      </a:lnTo>
                      <a:lnTo>
                        <a:pt x="2780" y="942"/>
                      </a:lnTo>
                      <a:lnTo>
                        <a:pt x="2782" y="961"/>
                      </a:lnTo>
                      <a:lnTo>
                        <a:pt x="2785" y="988"/>
                      </a:lnTo>
                      <a:lnTo>
                        <a:pt x="2788" y="1020"/>
                      </a:lnTo>
                      <a:lnTo>
                        <a:pt x="2793" y="1055"/>
                      </a:lnTo>
                      <a:lnTo>
                        <a:pt x="2798" y="1095"/>
                      </a:lnTo>
                      <a:lnTo>
                        <a:pt x="2804" y="1139"/>
                      </a:lnTo>
                      <a:lnTo>
                        <a:pt x="2812" y="1184"/>
                      </a:lnTo>
                      <a:lnTo>
                        <a:pt x="2819" y="1232"/>
                      </a:lnTo>
                      <a:lnTo>
                        <a:pt x="2827" y="1279"/>
                      </a:lnTo>
                      <a:lnTo>
                        <a:pt x="2837" y="1327"/>
                      </a:lnTo>
                      <a:lnTo>
                        <a:pt x="2847" y="1374"/>
                      </a:lnTo>
                      <a:lnTo>
                        <a:pt x="2857" y="1418"/>
                      </a:lnTo>
                      <a:lnTo>
                        <a:pt x="2868" y="1461"/>
                      </a:lnTo>
                      <a:lnTo>
                        <a:pt x="2880" y="1500"/>
                      </a:lnTo>
                      <a:lnTo>
                        <a:pt x="2886" y="1529"/>
                      </a:lnTo>
                      <a:lnTo>
                        <a:pt x="2887" y="1558"/>
                      </a:lnTo>
                      <a:lnTo>
                        <a:pt x="2881" y="1586"/>
                      </a:lnTo>
                      <a:lnTo>
                        <a:pt x="2871" y="1613"/>
                      </a:lnTo>
                      <a:lnTo>
                        <a:pt x="2855" y="1637"/>
                      </a:lnTo>
                      <a:lnTo>
                        <a:pt x="2835" y="1657"/>
                      </a:lnTo>
                      <a:lnTo>
                        <a:pt x="2809" y="1674"/>
                      </a:lnTo>
                      <a:lnTo>
                        <a:pt x="2790" y="1682"/>
                      </a:lnTo>
                      <a:lnTo>
                        <a:pt x="2769" y="1690"/>
                      </a:lnTo>
                      <a:lnTo>
                        <a:pt x="2746" y="1696"/>
                      </a:lnTo>
                      <a:lnTo>
                        <a:pt x="2723" y="1699"/>
                      </a:lnTo>
                      <a:lnTo>
                        <a:pt x="2698" y="1699"/>
                      </a:lnTo>
                      <a:lnTo>
                        <a:pt x="2674" y="1698"/>
                      </a:lnTo>
                      <a:lnTo>
                        <a:pt x="2648" y="1692"/>
                      </a:lnTo>
                      <a:lnTo>
                        <a:pt x="2622" y="1683"/>
                      </a:lnTo>
                      <a:lnTo>
                        <a:pt x="2596" y="1670"/>
                      </a:lnTo>
                      <a:lnTo>
                        <a:pt x="2568" y="1652"/>
                      </a:lnTo>
                      <a:lnTo>
                        <a:pt x="2541" y="1629"/>
                      </a:lnTo>
                      <a:lnTo>
                        <a:pt x="2513" y="1601"/>
                      </a:lnTo>
                      <a:lnTo>
                        <a:pt x="2486" y="1567"/>
                      </a:lnTo>
                      <a:lnTo>
                        <a:pt x="2458" y="1528"/>
                      </a:lnTo>
                      <a:lnTo>
                        <a:pt x="2430" y="1481"/>
                      </a:lnTo>
                      <a:lnTo>
                        <a:pt x="2403" y="1428"/>
                      </a:lnTo>
                      <a:lnTo>
                        <a:pt x="2377" y="1368"/>
                      </a:lnTo>
                      <a:lnTo>
                        <a:pt x="2350" y="1300"/>
                      </a:lnTo>
                      <a:lnTo>
                        <a:pt x="2324" y="1224"/>
                      </a:lnTo>
                      <a:lnTo>
                        <a:pt x="2323" y="1221"/>
                      </a:lnTo>
                      <a:lnTo>
                        <a:pt x="2318" y="1213"/>
                      </a:lnTo>
                      <a:lnTo>
                        <a:pt x="2310" y="1201"/>
                      </a:lnTo>
                      <a:lnTo>
                        <a:pt x="2299" y="1187"/>
                      </a:lnTo>
                      <a:lnTo>
                        <a:pt x="2285" y="1168"/>
                      </a:lnTo>
                      <a:lnTo>
                        <a:pt x="2268" y="1148"/>
                      </a:lnTo>
                      <a:lnTo>
                        <a:pt x="2250" y="1124"/>
                      </a:lnTo>
                      <a:lnTo>
                        <a:pt x="2228" y="1101"/>
                      </a:lnTo>
                      <a:lnTo>
                        <a:pt x="2205" y="1077"/>
                      </a:lnTo>
                      <a:lnTo>
                        <a:pt x="2181" y="1054"/>
                      </a:lnTo>
                      <a:lnTo>
                        <a:pt x="2154" y="1031"/>
                      </a:lnTo>
                      <a:lnTo>
                        <a:pt x="2126" y="1010"/>
                      </a:lnTo>
                      <a:lnTo>
                        <a:pt x="2095" y="990"/>
                      </a:lnTo>
                      <a:lnTo>
                        <a:pt x="451" y="2201"/>
                      </a:lnTo>
                      <a:lnTo>
                        <a:pt x="428" y="2221"/>
                      </a:lnTo>
                      <a:lnTo>
                        <a:pt x="411" y="2242"/>
                      </a:lnTo>
                      <a:lnTo>
                        <a:pt x="396" y="2267"/>
                      </a:lnTo>
                      <a:lnTo>
                        <a:pt x="387" y="2294"/>
                      </a:lnTo>
                      <a:lnTo>
                        <a:pt x="383" y="2320"/>
                      </a:lnTo>
                      <a:lnTo>
                        <a:pt x="384" y="2348"/>
                      </a:lnTo>
                      <a:lnTo>
                        <a:pt x="389" y="2375"/>
                      </a:lnTo>
                      <a:lnTo>
                        <a:pt x="398" y="2402"/>
                      </a:lnTo>
                      <a:lnTo>
                        <a:pt x="413" y="2426"/>
                      </a:lnTo>
                      <a:lnTo>
                        <a:pt x="432" y="2448"/>
                      </a:lnTo>
                      <a:lnTo>
                        <a:pt x="454" y="2467"/>
                      </a:lnTo>
                      <a:lnTo>
                        <a:pt x="479" y="2480"/>
                      </a:lnTo>
                      <a:lnTo>
                        <a:pt x="506" y="2488"/>
                      </a:lnTo>
                      <a:lnTo>
                        <a:pt x="532" y="2493"/>
                      </a:lnTo>
                      <a:lnTo>
                        <a:pt x="560" y="2492"/>
                      </a:lnTo>
                      <a:lnTo>
                        <a:pt x="587" y="2487"/>
                      </a:lnTo>
                      <a:lnTo>
                        <a:pt x="614" y="2477"/>
                      </a:lnTo>
                      <a:lnTo>
                        <a:pt x="637" y="2463"/>
                      </a:lnTo>
                      <a:lnTo>
                        <a:pt x="721" y="2402"/>
                      </a:lnTo>
                      <a:lnTo>
                        <a:pt x="728" y="2397"/>
                      </a:lnTo>
                      <a:lnTo>
                        <a:pt x="736" y="2391"/>
                      </a:lnTo>
                      <a:lnTo>
                        <a:pt x="743" y="2382"/>
                      </a:lnTo>
                      <a:lnTo>
                        <a:pt x="1615" y="1791"/>
                      </a:lnTo>
                      <a:lnTo>
                        <a:pt x="1638" y="1780"/>
                      </a:lnTo>
                      <a:lnTo>
                        <a:pt x="1660" y="1777"/>
                      </a:lnTo>
                      <a:lnTo>
                        <a:pt x="1682" y="1782"/>
                      </a:lnTo>
                      <a:lnTo>
                        <a:pt x="1704" y="1793"/>
                      </a:lnTo>
                      <a:lnTo>
                        <a:pt x="1719" y="1806"/>
                      </a:lnTo>
                      <a:lnTo>
                        <a:pt x="1730" y="1823"/>
                      </a:lnTo>
                      <a:lnTo>
                        <a:pt x="1736" y="1842"/>
                      </a:lnTo>
                      <a:lnTo>
                        <a:pt x="1737" y="1862"/>
                      </a:lnTo>
                      <a:lnTo>
                        <a:pt x="1735" y="1880"/>
                      </a:lnTo>
                      <a:lnTo>
                        <a:pt x="1729" y="1895"/>
                      </a:lnTo>
                      <a:lnTo>
                        <a:pt x="1718" y="1909"/>
                      </a:lnTo>
                      <a:lnTo>
                        <a:pt x="1704" y="1921"/>
                      </a:lnTo>
                      <a:lnTo>
                        <a:pt x="889" y="2476"/>
                      </a:lnTo>
                      <a:lnTo>
                        <a:pt x="816" y="2527"/>
                      </a:lnTo>
                      <a:lnTo>
                        <a:pt x="797" y="2551"/>
                      </a:lnTo>
                      <a:lnTo>
                        <a:pt x="782" y="2575"/>
                      </a:lnTo>
                      <a:lnTo>
                        <a:pt x="771" y="2603"/>
                      </a:lnTo>
                      <a:lnTo>
                        <a:pt x="766" y="2631"/>
                      </a:lnTo>
                      <a:lnTo>
                        <a:pt x="765" y="2659"/>
                      </a:lnTo>
                      <a:lnTo>
                        <a:pt x="770" y="2688"/>
                      </a:lnTo>
                      <a:lnTo>
                        <a:pt x="780" y="2716"/>
                      </a:lnTo>
                      <a:lnTo>
                        <a:pt x="795" y="2742"/>
                      </a:lnTo>
                      <a:lnTo>
                        <a:pt x="811" y="2760"/>
                      </a:lnTo>
                      <a:lnTo>
                        <a:pt x="832" y="2773"/>
                      </a:lnTo>
                      <a:lnTo>
                        <a:pt x="856" y="2784"/>
                      </a:lnTo>
                      <a:lnTo>
                        <a:pt x="883" y="2792"/>
                      </a:lnTo>
                      <a:lnTo>
                        <a:pt x="912" y="2797"/>
                      </a:lnTo>
                      <a:lnTo>
                        <a:pt x="943" y="2797"/>
                      </a:lnTo>
                      <a:lnTo>
                        <a:pt x="973" y="2794"/>
                      </a:lnTo>
                      <a:lnTo>
                        <a:pt x="1004" y="2787"/>
                      </a:lnTo>
                      <a:lnTo>
                        <a:pt x="1033" y="2776"/>
                      </a:lnTo>
                      <a:lnTo>
                        <a:pt x="1061" y="2761"/>
                      </a:lnTo>
                      <a:lnTo>
                        <a:pt x="1072" y="2750"/>
                      </a:lnTo>
                      <a:lnTo>
                        <a:pt x="1082" y="2741"/>
                      </a:lnTo>
                      <a:lnTo>
                        <a:pt x="1094" y="2731"/>
                      </a:lnTo>
                      <a:lnTo>
                        <a:pt x="1107" y="2723"/>
                      </a:lnTo>
                      <a:lnTo>
                        <a:pt x="1841" y="2194"/>
                      </a:lnTo>
                      <a:lnTo>
                        <a:pt x="1854" y="2180"/>
                      </a:lnTo>
                      <a:lnTo>
                        <a:pt x="1867" y="2172"/>
                      </a:lnTo>
                      <a:lnTo>
                        <a:pt x="1883" y="2167"/>
                      </a:lnTo>
                      <a:lnTo>
                        <a:pt x="1902" y="2166"/>
                      </a:lnTo>
                      <a:lnTo>
                        <a:pt x="1922" y="2169"/>
                      </a:lnTo>
                      <a:lnTo>
                        <a:pt x="1941" y="2178"/>
                      </a:lnTo>
                      <a:lnTo>
                        <a:pt x="1956" y="2191"/>
                      </a:lnTo>
                      <a:lnTo>
                        <a:pt x="1969" y="2207"/>
                      </a:lnTo>
                      <a:lnTo>
                        <a:pt x="1977" y="2227"/>
                      </a:lnTo>
                      <a:lnTo>
                        <a:pt x="1980" y="2247"/>
                      </a:lnTo>
                      <a:lnTo>
                        <a:pt x="1977" y="2266"/>
                      </a:lnTo>
                      <a:lnTo>
                        <a:pt x="1971" y="2283"/>
                      </a:lnTo>
                      <a:lnTo>
                        <a:pt x="1962" y="2297"/>
                      </a:lnTo>
                      <a:lnTo>
                        <a:pt x="1952" y="2309"/>
                      </a:lnTo>
                      <a:lnTo>
                        <a:pt x="1202" y="2844"/>
                      </a:lnTo>
                      <a:lnTo>
                        <a:pt x="1180" y="2862"/>
                      </a:lnTo>
                      <a:lnTo>
                        <a:pt x="1162" y="2884"/>
                      </a:lnTo>
                      <a:lnTo>
                        <a:pt x="1149" y="2910"/>
                      </a:lnTo>
                      <a:lnTo>
                        <a:pt x="1139" y="2935"/>
                      </a:lnTo>
                      <a:lnTo>
                        <a:pt x="1135" y="2963"/>
                      </a:lnTo>
                      <a:lnTo>
                        <a:pt x="1135" y="2990"/>
                      </a:lnTo>
                      <a:lnTo>
                        <a:pt x="1140" y="3018"/>
                      </a:lnTo>
                      <a:lnTo>
                        <a:pt x="1150" y="3044"/>
                      </a:lnTo>
                      <a:lnTo>
                        <a:pt x="1165" y="3068"/>
                      </a:lnTo>
                      <a:lnTo>
                        <a:pt x="1180" y="3088"/>
                      </a:lnTo>
                      <a:lnTo>
                        <a:pt x="1200" y="3105"/>
                      </a:lnTo>
                      <a:lnTo>
                        <a:pt x="1222" y="3118"/>
                      </a:lnTo>
                      <a:lnTo>
                        <a:pt x="1246" y="3128"/>
                      </a:lnTo>
                      <a:lnTo>
                        <a:pt x="1273" y="3134"/>
                      </a:lnTo>
                      <a:lnTo>
                        <a:pt x="1305" y="3136"/>
                      </a:lnTo>
                      <a:lnTo>
                        <a:pt x="1336" y="3131"/>
                      </a:lnTo>
                      <a:lnTo>
                        <a:pt x="1367" y="3121"/>
                      </a:lnTo>
                      <a:lnTo>
                        <a:pt x="1395" y="3105"/>
                      </a:lnTo>
                      <a:lnTo>
                        <a:pt x="2022" y="2650"/>
                      </a:lnTo>
                      <a:lnTo>
                        <a:pt x="2038" y="2643"/>
                      </a:lnTo>
                      <a:lnTo>
                        <a:pt x="2053" y="2639"/>
                      </a:lnTo>
                      <a:lnTo>
                        <a:pt x="2068" y="2638"/>
                      </a:lnTo>
                      <a:lnTo>
                        <a:pt x="2090" y="2641"/>
                      </a:lnTo>
                      <a:lnTo>
                        <a:pt x="2110" y="2649"/>
                      </a:lnTo>
                      <a:lnTo>
                        <a:pt x="2127" y="2663"/>
                      </a:lnTo>
                      <a:lnTo>
                        <a:pt x="2140" y="2680"/>
                      </a:lnTo>
                      <a:lnTo>
                        <a:pt x="2148" y="2699"/>
                      </a:lnTo>
                      <a:lnTo>
                        <a:pt x="2150" y="2722"/>
                      </a:lnTo>
                      <a:lnTo>
                        <a:pt x="2148" y="2739"/>
                      </a:lnTo>
                      <a:lnTo>
                        <a:pt x="2140" y="2755"/>
                      </a:lnTo>
                      <a:lnTo>
                        <a:pt x="2131" y="2769"/>
                      </a:lnTo>
                      <a:lnTo>
                        <a:pt x="2117" y="2781"/>
                      </a:lnTo>
                      <a:lnTo>
                        <a:pt x="1724" y="3077"/>
                      </a:lnTo>
                      <a:lnTo>
                        <a:pt x="1705" y="3093"/>
                      </a:lnTo>
                      <a:lnTo>
                        <a:pt x="1691" y="3111"/>
                      </a:lnTo>
                      <a:lnTo>
                        <a:pt x="1681" y="3133"/>
                      </a:lnTo>
                      <a:lnTo>
                        <a:pt x="1674" y="3155"/>
                      </a:lnTo>
                      <a:lnTo>
                        <a:pt x="1671" y="3178"/>
                      </a:lnTo>
                      <a:lnTo>
                        <a:pt x="1675" y="3201"/>
                      </a:lnTo>
                      <a:lnTo>
                        <a:pt x="1682" y="3223"/>
                      </a:lnTo>
                      <a:lnTo>
                        <a:pt x="1694" y="3241"/>
                      </a:lnTo>
                      <a:lnTo>
                        <a:pt x="1710" y="3259"/>
                      </a:lnTo>
                      <a:lnTo>
                        <a:pt x="1730" y="3273"/>
                      </a:lnTo>
                      <a:lnTo>
                        <a:pt x="1751" y="3284"/>
                      </a:lnTo>
                      <a:lnTo>
                        <a:pt x="1772" y="3291"/>
                      </a:lnTo>
                      <a:lnTo>
                        <a:pt x="1796" y="3292"/>
                      </a:lnTo>
                      <a:lnTo>
                        <a:pt x="1819" y="3290"/>
                      </a:lnTo>
                      <a:lnTo>
                        <a:pt x="1841" y="3283"/>
                      </a:lnTo>
                      <a:lnTo>
                        <a:pt x="1859" y="3270"/>
                      </a:lnTo>
                      <a:lnTo>
                        <a:pt x="1895" y="3247"/>
                      </a:lnTo>
                      <a:lnTo>
                        <a:pt x="1898" y="3214"/>
                      </a:lnTo>
                      <a:lnTo>
                        <a:pt x="1905" y="3181"/>
                      </a:lnTo>
                      <a:lnTo>
                        <a:pt x="1919" y="3150"/>
                      </a:lnTo>
                      <a:lnTo>
                        <a:pt x="1937" y="3121"/>
                      </a:lnTo>
                      <a:lnTo>
                        <a:pt x="1959" y="3094"/>
                      </a:lnTo>
                      <a:lnTo>
                        <a:pt x="1986" y="3071"/>
                      </a:lnTo>
                      <a:lnTo>
                        <a:pt x="2015" y="3054"/>
                      </a:lnTo>
                      <a:lnTo>
                        <a:pt x="2048" y="3041"/>
                      </a:lnTo>
                      <a:lnTo>
                        <a:pt x="2081" y="3035"/>
                      </a:lnTo>
                      <a:lnTo>
                        <a:pt x="2115" y="3034"/>
                      </a:lnTo>
                      <a:lnTo>
                        <a:pt x="2148" y="3039"/>
                      </a:lnTo>
                      <a:lnTo>
                        <a:pt x="2221" y="2993"/>
                      </a:lnTo>
                      <a:lnTo>
                        <a:pt x="2221" y="2960"/>
                      </a:lnTo>
                      <a:lnTo>
                        <a:pt x="2226" y="2927"/>
                      </a:lnTo>
                      <a:lnTo>
                        <a:pt x="2235" y="2895"/>
                      </a:lnTo>
                      <a:lnTo>
                        <a:pt x="2249" y="2864"/>
                      </a:lnTo>
                      <a:lnTo>
                        <a:pt x="2267" y="2836"/>
                      </a:lnTo>
                      <a:lnTo>
                        <a:pt x="2290" y="2809"/>
                      </a:lnTo>
                      <a:lnTo>
                        <a:pt x="2317" y="2787"/>
                      </a:lnTo>
                      <a:lnTo>
                        <a:pt x="2350" y="2769"/>
                      </a:lnTo>
                      <a:lnTo>
                        <a:pt x="2384" y="2755"/>
                      </a:lnTo>
                      <a:lnTo>
                        <a:pt x="2418" y="2748"/>
                      </a:lnTo>
                      <a:lnTo>
                        <a:pt x="2453" y="2747"/>
                      </a:lnTo>
                      <a:lnTo>
                        <a:pt x="2489" y="2752"/>
                      </a:lnTo>
                      <a:lnTo>
                        <a:pt x="2522" y="2760"/>
                      </a:lnTo>
                      <a:lnTo>
                        <a:pt x="2555" y="2775"/>
                      </a:lnTo>
                      <a:lnTo>
                        <a:pt x="2581" y="2755"/>
                      </a:lnTo>
                      <a:lnTo>
                        <a:pt x="2578" y="2719"/>
                      </a:lnTo>
                      <a:lnTo>
                        <a:pt x="2580" y="2682"/>
                      </a:lnTo>
                      <a:lnTo>
                        <a:pt x="2587" y="2646"/>
                      </a:lnTo>
                      <a:lnTo>
                        <a:pt x="2601" y="2613"/>
                      </a:lnTo>
                      <a:lnTo>
                        <a:pt x="2620" y="2581"/>
                      </a:lnTo>
                      <a:lnTo>
                        <a:pt x="2645" y="2553"/>
                      </a:lnTo>
                      <a:lnTo>
                        <a:pt x="2674" y="2529"/>
                      </a:lnTo>
                      <a:lnTo>
                        <a:pt x="2679" y="2524"/>
                      </a:lnTo>
                      <a:lnTo>
                        <a:pt x="2710" y="2505"/>
                      </a:lnTo>
                      <a:lnTo>
                        <a:pt x="2745" y="2493"/>
                      </a:lnTo>
                      <a:lnTo>
                        <a:pt x="2779" y="2486"/>
                      </a:lnTo>
                      <a:lnTo>
                        <a:pt x="2814" y="2485"/>
                      </a:lnTo>
                      <a:lnTo>
                        <a:pt x="2848" y="2488"/>
                      </a:lnTo>
                      <a:lnTo>
                        <a:pt x="2882" y="2497"/>
                      </a:lnTo>
                      <a:lnTo>
                        <a:pt x="2914" y="2510"/>
                      </a:lnTo>
                      <a:lnTo>
                        <a:pt x="2944" y="2527"/>
                      </a:lnTo>
                      <a:lnTo>
                        <a:pt x="2949" y="2527"/>
                      </a:lnTo>
                      <a:lnTo>
                        <a:pt x="2946" y="2518"/>
                      </a:lnTo>
                      <a:lnTo>
                        <a:pt x="2925" y="2482"/>
                      </a:lnTo>
                      <a:lnTo>
                        <a:pt x="2910" y="2447"/>
                      </a:lnTo>
                      <a:lnTo>
                        <a:pt x="2902" y="2409"/>
                      </a:lnTo>
                      <a:lnTo>
                        <a:pt x="2900" y="2372"/>
                      </a:lnTo>
                      <a:lnTo>
                        <a:pt x="2904" y="2334"/>
                      </a:lnTo>
                      <a:lnTo>
                        <a:pt x="2913" y="2297"/>
                      </a:lnTo>
                      <a:lnTo>
                        <a:pt x="2929" y="2262"/>
                      </a:lnTo>
                      <a:lnTo>
                        <a:pt x="2948" y="2229"/>
                      </a:lnTo>
                      <a:lnTo>
                        <a:pt x="2974" y="2199"/>
                      </a:lnTo>
                      <a:lnTo>
                        <a:pt x="3004" y="2173"/>
                      </a:lnTo>
                      <a:lnTo>
                        <a:pt x="3037" y="2154"/>
                      </a:lnTo>
                      <a:lnTo>
                        <a:pt x="3071" y="2140"/>
                      </a:lnTo>
                      <a:lnTo>
                        <a:pt x="3108" y="2133"/>
                      </a:lnTo>
                      <a:lnTo>
                        <a:pt x="3143" y="2130"/>
                      </a:lnTo>
                      <a:lnTo>
                        <a:pt x="3179" y="2133"/>
                      </a:lnTo>
                      <a:lnTo>
                        <a:pt x="3215" y="2140"/>
                      </a:lnTo>
                      <a:lnTo>
                        <a:pt x="3249" y="2154"/>
                      </a:lnTo>
                      <a:lnTo>
                        <a:pt x="3281" y="2172"/>
                      </a:lnTo>
                      <a:lnTo>
                        <a:pt x="3310" y="2194"/>
                      </a:lnTo>
                      <a:lnTo>
                        <a:pt x="3584" y="1877"/>
                      </a:lnTo>
                      <a:lnTo>
                        <a:pt x="3630" y="1826"/>
                      </a:lnTo>
                      <a:lnTo>
                        <a:pt x="3680" y="1780"/>
                      </a:lnTo>
                      <a:lnTo>
                        <a:pt x="3733" y="1737"/>
                      </a:lnTo>
                      <a:lnTo>
                        <a:pt x="3787" y="1697"/>
                      </a:lnTo>
                      <a:lnTo>
                        <a:pt x="3846" y="1661"/>
                      </a:lnTo>
                      <a:lnTo>
                        <a:pt x="4019" y="1563"/>
                      </a:lnTo>
                      <a:lnTo>
                        <a:pt x="4019" y="1760"/>
                      </a:lnTo>
                      <a:lnTo>
                        <a:pt x="3893" y="1832"/>
                      </a:lnTo>
                      <a:lnTo>
                        <a:pt x="3829" y="1873"/>
                      </a:lnTo>
                      <a:lnTo>
                        <a:pt x="3768" y="1921"/>
                      </a:lnTo>
                      <a:lnTo>
                        <a:pt x="3711" y="1972"/>
                      </a:lnTo>
                      <a:lnTo>
                        <a:pt x="3658" y="2028"/>
                      </a:lnTo>
                      <a:lnTo>
                        <a:pt x="3404" y="2325"/>
                      </a:lnTo>
                      <a:lnTo>
                        <a:pt x="3521" y="2492"/>
                      </a:lnTo>
                      <a:lnTo>
                        <a:pt x="3541" y="2527"/>
                      </a:lnTo>
                      <a:lnTo>
                        <a:pt x="3556" y="2563"/>
                      </a:lnTo>
                      <a:lnTo>
                        <a:pt x="3563" y="2600"/>
                      </a:lnTo>
                      <a:lnTo>
                        <a:pt x="3566" y="2638"/>
                      </a:lnTo>
                      <a:lnTo>
                        <a:pt x="3562" y="2676"/>
                      </a:lnTo>
                      <a:lnTo>
                        <a:pt x="3552" y="2713"/>
                      </a:lnTo>
                      <a:lnTo>
                        <a:pt x="3538" y="2748"/>
                      </a:lnTo>
                      <a:lnTo>
                        <a:pt x="3518" y="2781"/>
                      </a:lnTo>
                      <a:lnTo>
                        <a:pt x="3493" y="2811"/>
                      </a:lnTo>
                      <a:lnTo>
                        <a:pt x="3462" y="2837"/>
                      </a:lnTo>
                      <a:lnTo>
                        <a:pt x="3429" y="2856"/>
                      </a:lnTo>
                      <a:lnTo>
                        <a:pt x="3395" y="2870"/>
                      </a:lnTo>
                      <a:lnTo>
                        <a:pt x="3359" y="2877"/>
                      </a:lnTo>
                      <a:lnTo>
                        <a:pt x="3322" y="2879"/>
                      </a:lnTo>
                      <a:lnTo>
                        <a:pt x="3285" y="2877"/>
                      </a:lnTo>
                      <a:lnTo>
                        <a:pt x="3250" y="2870"/>
                      </a:lnTo>
                      <a:lnTo>
                        <a:pt x="3216" y="2856"/>
                      </a:lnTo>
                      <a:lnTo>
                        <a:pt x="3184" y="2838"/>
                      </a:lnTo>
                      <a:lnTo>
                        <a:pt x="3156" y="2816"/>
                      </a:lnTo>
                      <a:lnTo>
                        <a:pt x="3170" y="2849"/>
                      </a:lnTo>
                      <a:lnTo>
                        <a:pt x="3178" y="2884"/>
                      </a:lnTo>
                      <a:lnTo>
                        <a:pt x="3181" y="2920"/>
                      </a:lnTo>
                      <a:lnTo>
                        <a:pt x="3178" y="2955"/>
                      </a:lnTo>
                      <a:lnTo>
                        <a:pt x="3170" y="2990"/>
                      </a:lnTo>
                      <a:lnTo>
                        <a:pt x="3156" y="3022"/>
                      </a:lnTo>
                      <a:lnTo>
                        <a:pt x="3138" y="3054"/>
                      </a:lnTo>
                      <a:lnTo>
                        <a:pt x="3114" y="3080"/>
                      </a:lnTo>
                      <a:lnTo>
                        <a:pt x="3084" y="3105"/>
                      </a:lnTo>
                      <a:lnTo>
                        <a:pt x="3080" y="3110"/>
                      </a:lnTo>
                      <a:lnTo>
                        <a:pt x="3048" y="3128"/>
                      </a:lnTo>
                      <a:lnTo>
                        <a:pt x="3013" y="3141"/>
                      </a:lnTo>
                      <a:lnTo>
                        <a:pt x="2977" y="3147"/>
                      </a:lnTo>
                      <a:lnTo>
                        <a:pt x="2941" y="3149"/>
                      </a:lnTo>
                      <a:lnTo>
                        <a:pt x="2905" y="3145"/>
                      </a:lnTo>
                      <a:lnTo>
                        <a:pt x="2870" y="3135"/>
                      </a:lnTo>
                      <a:lnTo>
                        <a:pt x="2837" y="3119"/>
                      </a:lnTo>
                      <a:lnTo>
                        <a:pt x="2807" y="3099"/>
                      </a:lnTo>
                      <a:lnTo>
                        <a:pt x="2780" y="3073"/>
                      </a:lnTo>
                      <a:lnTo>
                        <a:pt x="2786" y="3105"/>
                      </a:lnTo>
                      <a:lnTo>
                        <a:pt x="2788" y="3138"/>
                      </a:lnTo>
                      <a:lnTo>
                        <a:pt x="2786" y="3169"/>
                      </a:lnTo>
                      <a:lnTo>
                        <a:pt x="2780" y="3201"/>
                      </a:lnTo>
                      <a:lnTo>
                        <a:pt x="2769" y="3231"/>
                      </a:lnTo>
                      <a:lnTo>
                        <a:pt x="2754" y="3259"/>
                      </a:lnTo>
                      <a:lnTo>
                        <a:pt x="2735" y="3286"/>
                      </a:lnTo>
                      <a:lnTo>
                        <a:pt x="2710" y="3309"/>
                      </a:lnTo>
                      <a:lnTo>
                        <a:pt x="2682" y="3330"/>
                      </a:lnTo>
                      <a:lnTo>
                        <a:pt x="2651" y="3346"/>
                      </a:lnTo>
                      <a:lnTo>
                        <a:pt x="2617" y="3357"/>
                      </a:lnTo>
                      <a:lnTo>
                        <a:pt x="2581" y="3362"/>
                      </a:lnTo>
                      <a:lnTo>
                        <a:pt x="2546" y="3362"/>
                      </a:lnTo>
                      <a:lnTo>
                        <a:pt x="2512" y="3356"/>
                      </a:lnTo>
                      <a:lnTo>
                        <a:pt x="2479" y="3346"/>
                      </a:lnTo>
                      <a:lnTo>
                        <a:pt x="2447" y="3330"/>
                      </a:lnTo>
                      <a:lnTo>
                        <a:pt x="2418" y="3309"/>
                      </a:lnTo>
                      <a:lnTo>
                        <a:pt x="2393" y="3285"/>
                      </a:lnTo>
                      <a:lnTo>
                        <a:pt x="2369" y="3257"/>
                      </a:lnTo>
                      <a:lnTo>
                        <a:pt x="2363" y="3247"/>
                      </a:lnTo>
                      <a:lnTo>
                        <a:pt x="2373" y="3280"/>
                      </a:lnTo>
                      <a:lnTo>
                        <a:pt x="2378" y="3315"/>
                      </a:lnTo>
                      <a:lnTo>
                        <a:pt x="2377" y="3351"/>
                      </a:lnTo>
                      <a:lnTo>
                        <a:pt x="2369" y="3385"/>
                      </a:lnTo>
                      <a:lnTo>
                        <a:pt x="2356" y="3419"/>
                      </a:lnTo>
                      <a:lnTo>
                        <a:pt x="2339" y="3449"/>
                      </a:lnTo>
                      <a:lnTo>
                        <a:pt x="2316" y="3476"/>
                      </a:lnTo>
                      <a:lnTo>
                        <a:pt x="2289" y="3501"/>
                      </a:lnTo>
                      <a:lnTo>
                        <a:pt x="2260" y="3516"/>
                      </a:lnTo>
                      <a:lnTo>
                        <a:pt x="2229" y="3529"/>
                      </a:lnTo>
                      <a:lnTo>
                        <a:pt x="2196" y="3536"/>
                      </a:lnTo>
                      <a:lnTo>
                        <a:pt x="2163" y="3537"/>
                      </a:lnTo>
                      <a:lnTo>
                        <a:pt x="2131" y="3535"/>
                      </a:lnTo>
                      <a:lnTo>
                        <a:pt x="2099" y="3526"/>
                      </a:lnTo>
                      <a:lnTo>
                        <a:pt x="2070" y="3514"/>
                      </a:lnTo>
                      <a:lnTo>
                        <a:pt x="2042" y="3497"/>
                      </a:lnTo>
                      <a:lnTo>
                        <a:pt x="2016" y="3475"/>
                      </a:lnTo>
                      <a:lnTo>
                        <a:pt x="1994" y="3449"/>
                      </a:lnTo>
                      <a:lnTo>
                        <a:pt x="1958" y="3397"/>
                      </a:lnTo>
                      <a:lnTo>
                        <a:pt x="1953" y="3397"/>
                      </a:lnTo>
                      <a:lnTo>
                        <a:pt x="1920" y="3416"/>
                      </a:lnTo>
                      <a:lnTo>
                        <a:pt x="1886" y="3432"/>
                      </a:lnTo>
                      <a:lnTo>
                        <a:pt x="1850" y="3442"/>
                      </a:lnTo>
                      <a:lnTo>
                        <a:pt x="1815" y="3448"/>
                      </a:lnTo>
                      <a:lnTo>
                        <a:pt x="1779" y="3448"/>
                      </a:lnTo>
                      <a:lnTo>
                        <a:pt x="1748" y="3447"/>
                      </a:lnTo>
                      <a:lnTo>
                        <a:pt x="1704" y="3435"/>
                      </a:lnTo>
                      <a:lnTo>
                        <a:pt x="1664" y="3418"/>
                      </a:lnTo>
                      <a:lnTo>
                        <a:pt x="1627" y="3396"/>
                      </a:lnTo>
                      <a:lnTo>
                        <a:pt x="1596" y="3368"/>
                      </a:lnTo>
                      <a:lnTo>
                        <a:pt x="1568" y="3336"/>
                      </a:lnTo>
                      <a:lnTo>
                        <a:pt x="1550" y="3307"/>
                      </a:lnTo>
                      <a:lnTo>
                        <a:pt x="1536" y="3278"/>
                      </a:lnTo>
                      <a:lnTo>
                        <a:pt x="1525" y="3246"/>
                      </a:lnTo>
                      <a:lnTo>
                        <a:pt x="1519" y="3212"/>
                      </a:lnTo>
                      <a:lnTo>
                        <a:pt x="1487" y="3236"/>
                      </a:lnTo>
                      <a:lnTo>
                        <a:pt x="1451" y="3259"/>
                      </a:lnTo>
                      <a:lnTo>
                        <a:pt x="1412" y="3276"/>
                      </a:lnTo>
                      <a:lnTo>
                        <a:pt x="1370" y="3289"/>
                      </a:lnTo>
                      <a:lnTo>
                        <a:pt x="1328" y="3295"/>
                      </a:lnTo>
                      <a:lnTo>
                        <a:pt x="1283" y="3296"/>
                      </a:lnTo>
                      <a:lnTo>
                        <a:pt x="1264" y="3295"/>
                      </a:lnTo>
                      <a:lnTo>
                        <a:pt x="1247" y="3293"/>
                      </a:lnTo>
                      <a:lnTo>
                        <a:pt x="1206" y="3284"/>
                      </a:lnTo>
                      <a:lnTo>
                        <a:pt x="1167" y="3269"/>
                      </a:lnTo>
                      <a:lnTo>
                        <a:pt x="1130" y="3251"/>
                      </a:lnTo>
                      <a:lnTo>
                        <a:pt x="1096" y="3226"/>
                      </a:lnTo>
                      <a:lnTo>
                        <a:pt x="1066" y="3198"/>
                      </a:lnTo>
                      <a:lnTo>
                        <a:pt x="1038" y="3167"/>
                      </a:lnTo>
                      <a:lnTo>
                        <a:pt x="1014" y="3128"/>
                      </a:lnTo>
                      <a:lnTo>
                        <a:pt x="994" y="3086"/>
                      </a:lnTo>
                      <a:lnTo>
                        <a:pt x="982" y="3043"/>
                      </a:lnTo>
                      <a:lnTo>
                        <a:pt x="977" y="2998"/>
                      </a:lnTo>
                      <a:lnTo>
                        <a:pt x="979" y="2952"/>
                      </a:lnTo>
                      <a:lnTo>
                        <a:pt x="957" y="2951"/>
                      </a:lnTo>
                      <a:lnTo>
                        <a:pt x="933" y="2950"/>
                      </a:lnTo>
                      <a:lnTo>
                        <a:pt x="909" y="2949"/>
                      </a:lnTo>
                      <a:lnTo>
                        <a:pt x="869" y="2944"/>
                      </a:lnTo>
                      <a:lnTo>
                        <a:pt x="828" y="2937"/>
                      </a:lnTo>
                      <a:lnTo>
                        <a:pt x="792" y="2924"/>
                      </a:lnTo>
                      <a:lnTo>
                        <a:pt x="756" y="2907"/>
                      </a:lnTo>
                      <a:lnTo>
                        <a:pt x="724" y="2887"/>
                      </a:lnTo>
                      <a:lnTo>
                        <a:pt x="694" y="2861"/>
                      </a:lnTo>
                      <a:lnTo>
                        <a:pt x="668" y="2829"/>
                      </a:lnTo>
                      <a:lnTo>
                        <a:pt x="646" y="2794"/>
                      </a:lnTo>
                      <a:lnTo>
                        <a:pt x="629" y="2759"/>
                      </a:lnTo>
                      <a:lnTo>
                        <a:pt x="618" y="2721"/>
                      </a:lnTo>
                      <a:lnTo>
                        <a:pt x="610" y="2682"/>
                      </a:lnTo>
                      <a:lnTo>
                        <a:pt x="608" y="2641"/>
                      </a:lnTo>
                      <a:lnTo>
                        <a:pt x="566" y="2646"/>
                      </a:lnTo>
                      <a:lnTo>
                        <a:pt x="523" y="2646"/>
                      </a:lnTo>
                      <a:lnTo>
                        <a:pt x="504" y="2646"/>
                      </a:lnTo>
                      <a:lnTo>
                        <a:pt x="486" y="2644"/>
                      </a:lnTo>
                      <a:lnTo>
                        <a:pt x="446" y="2635"/>
                      </a:lnTo>
                      <a:lnTo>
                        <a:pt x="407" y="2620"/>
                      </a:lnTo>
                      <a:lnTo>
                        <a:pt x="370" y="2600"/>
                      </a:lnTo>
                      <a:lnTo>
                        <a:pt x="336" y="2577"/>
                      </a:lnTo>
                      <a:lnTo>
                        <a:pt x="305" y="2549"/>
                      </a:lnTo>
                      <a:lnTo>
                        <a:pt x="277" y="2518"/>
                      </a:lnTo>
                      <a:lnTo>
                        <a:pt x="256" y="2481"/>
                      </a:lnTo>
                      <a:lnTo>
                        <a:pt x="241" y="2442"/>
                      </a:lnTo>
                      <a:lnTo>
                        <a:pt x="230" y="2403"/>
                      </a:lnTo>
                      <a:lnTo>
                        <a:pt x="224" y="2363"/>
                      </a:lnTo>
                      <a:lnTo>
                        <a:pt x="224" y="2322"/>
                      </a:lnTo>
                      <a:lnTo>
                        <a:pt x="229" y="2281"/>
                      </a:lnTo>
                      <a:lnTo>
                        <a:pt x="238" y="2241"/>
                      </a:lnTo>
                      <a:lnTo>
                        <a:pt x="252" y="2203"/>
                      </a:lnTo>
                      <a:lnTo>
                        <a:pt x="270" y="2167"/>
                      </a:lnTo>
                      <a:lnTo>
                        <a:pt x="295" y="2133"/>
                      </a:lnTo>
                      <a:lnTo>
                        <a:pt x="323" y="2101"/>
                      </a:lnTo>
                      <a:lnTo>
                        <a:pt x="356" y="2073"/>
                      </a:lnTo>
                      <a:lnTo>
                        <a:pt x="409" y="2031"/>
                      </a:lnTo>
                      <a:lnTo>
                        <a:pt x="378" y="1972"/>
                      </a:lnTo>
                      <a:lnTo>
                        <a:pt x="341" y="1916"/>
                      </a:lnTo>
                      <a:lnTo>
                        <a:pt x="300" y="1865"/>
                      </a:lnTo>
                      <a:lnTo>
                        <a:pt x="253" y="1816"/>
                      </a:lnTo>
                      <a:lnTo>
                        <a:pt x="203" y="1772"/>
                      </a:lnTo>
                      <a:lnTo>
                        <a:pt x="150" y="1733"/>
                      </a:lnTo>
                      <a:lnTo>
                        <a:pt x="93" y="1698"/>
                      </a:lnTo>
                      <a:lnTo>
                        <a:pt x="0" y="16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  <p:grpSp>
            <p:nvGrpSpPr>
              <p:cNvPr id="4" name="组合 3"/>
              <p:cNvGrpSpPr/>
              <p:nvPr/>
            </p:nvGrpSpPr>
            <p:grpSpPr>
              <a:xfrm>
                <a:off x="923845" y="3484786"/>
                <a:ext cx="2682955" cy="2348967"/>
                <a:chOff x="923845" y="3484786"/>
                <a:chExt cx="2682955" cy="2348967"/>
              </a:xfrm>
            </p:grpSpPr>
            <p:sp>
              <p:nvSpPr>
                <p:cNvPr id="114" name="文本框 113"/>
                <p:cNvSpPr txBox="1"/>
                <p:nvPr/>
              </p:nvSpPr>
              <p:spPr>
                <a:xfrm>
                  <a:off x="923845" y="4448758"/>
                  <a:ext cx="2682955" cy="1384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单击此处输入你的正文，文字是您思想的提炼，为了最终演示发布的良好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的单击此处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输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115" name="文本框 114"/>
                <p:cNvSpPr txBox="1"/>
                <p:nvPr/>
              </p:nvSpPr>
              <p:spPr>
                <a:xfrm>
                  <a:off x="1403548" y="406956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个人经验技能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  <p:sp>
              <p:nvSpPr>
                <p:cNvPr id="116" name="文本框 115"/>
                <p:cNvSpPr txBox="1"/>
                <p:nvPr/>
              </p:nvSpPr>
              <p:spPr>
                <a:xfrm>
                  <a:off x="1813115" y="3484786"/>
                  <a:ext cx="90441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en-US" altLang="zh-CN" sz="3200" dirty="0" smtClean="0">
                      <a:solidFill>
                        <a:srgbClr val="4D4C51"/>
                      </a:solidFill>
                    </a:rPr>
                    <a:t>95%</a:t>
                  </a:r>
                  <a:endParaRPr lang="zh-CN" altLang="en-US" sz="3200" dirty="0">
                    <a:solidFill>
                      <a:srgbClr val="4D4C51"/>
                    </a:solidFill>
                  </a:endParaRPr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4658845" y="1881553"/>
              <a:ext cx="2682955" cy="3952200"/>
              <a:chOff x="4395573" y="1881553"/>
              <a:chExt cx="2682955" cy="3952200"/>
            </a:xfrm>
          </p:grpSpPr>
          <p:grpSp>
            <p:nvGrpSpPr>
              <p:cNvPr id="55" name="组合 54"/>
              <p:cNvGrpSpPr/>
              <p:nvPr/>
            </p:nvGrpSpPr>
            <p:grpSpPr>
              <a:xfrm>
                <a:off x="4986631" y="1881553"/>
                <a:ext cx="1500838" cy="1502066"/>
                <a:chOff x="3832225" y="2306153"/>
                <a:chExt cx="1941513" cy="1943100"/>
              </a:xfrm>
            </p:grpSpPr>
            <p:sp>
              <p:nvSpPr>
                <p:cNvPr id="56" name="Freeform 6"/>
                <p:cNvSpPr/>
                <p:nvPr/>
              </p:nvSpPr>
              <p:spPr bwMode="auto">
                <a:xfrm>
                  <a:off x="5262563" y="2449028"/>
                  <a:ext cx="369887" cy="369888"/>
                </a:xfrm>
                <a:custGeom>
                  <a:avLst/>
                  <a:gdLst>
                    <a:gd name="T0" fmla="*/ 207 w 207"/>
                    <a:gd name="T1" fmla="*/ 181 h 206"/>
                    <a:gd name="T2" fmla="*/ 26 w 207"/>
                    <a:gd name="T3" fmla="*/ 0 h 206"/>
                    <a:gd name="T4" fmla="*/ 0 w 207"/>
                    <a:gd name="T5" fmla="*/ 44 h 206"/>
                    <a:gd name="T6" fmla="*/ 163 w 207"/>
                    <a:gd name="T7" fmla="*/ 206 h 206"/>
                    <a:gd name="T8" fmla="*/ 207 w 207"/>
                    <a:gd name="T9" fmla="*/ 18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7" h="206">
                      <a:moveTo>
                        <a:pt x="207" y="181"/>
                      </a:moveTo>
                      <a:cubicBezTo>
                        <a:pt x="162" y="107"/>
                        <a:pt x="100" y="45"/>
                        <a:pt x="26" y="0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66" y="85"/>
                        <a:pt x="122" y="140"/>
                        <a:pt x="163" y="206"/>
                      </a:cubicBezTo>
                      <a:lnTo>
                        <a:pt x="207" y="181"/>
                      </a:ln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7" name="Freeform 7"/>
                <p:cNvSpPr/>
                <p:nvPr/>
              </p:nvSpPr>
              <p:spPr bwMode="auto">
                <a:xfrm>
                  <a:off x="4826000" y="2306153"/>
                  <a:ext cx="444500" cy="198438"/>
                </a:xfrm>
                <a:custGeom>
                  <a:avLst/>
                  <a:gdLst>
                    <a:gd name="T0" fmla="*/ 0 w 248"/>
                    <a:gd name="T1" fmla="*/ 0 h 111"/>
                    <a:gd name="T2" fmla="*/ 0 w 248"/>
                    <a:gd name="T3" fmla="*/ 51 h 111"/>
                    <a:gd name="T4" fmla="*/ 222 w 248"/>
                    <a:gd name="T5" fmla="*/ 111 h 111"/>
                    <a:gd name="T6" fmla="*/ 248 w 248"/>
                    <a:gd name="T7" fmla="*/ 67 h 111"/>
                    <a:gd name="T8" fmla="*/ 0 w 248"/>
                    <a:gd name="T9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111">
                      <a:moveTo>
                        <a:pt x="0" y="0"/>
                      </a:moveTo>
                      <a:cubicBezTo>
                        <a:pt x="0" y="51"/>
                        <a:pt x="0" y="51"/>
                        <a:pt x="0" y="51"/>
                      </a:cubicBezTo>
                      <a:cubicBezTo>
                        <a:pt x="80" y="53"/>
                        <a:pt x="156" y="75"/>
                        <a:pt x="222" y="111"/>
                      </a:cubicBezTo>
                      <a:cubicBezTo>
                        <a:pt x="248" y="67"/>
                        <a:pt x="248" y="67"/>
                        <a:pt x="248" y="67"/>
                      </a:cubicBezTo>
                      <a:cubicBezTo>
                        <a:pt x="174" y="26"/>
                        <a:pt x="90" y="2"/>
                        <a:pt x="0" y="0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8" name="Freeform 8"/>
                <p:cNvSpPr/>
                <p:nvPr/>
              </p:nvSpPr>
              <p:spPr bwMode="auto">
                <a:xfrm>
                  <a:off x="5575300" y="2812566"/>
                  <a:ext cx="198438" cy="441325"/>
                </a:xfrm>
                <a:custGeom>
                  <a:avLst/>
                  <a:gdLst>
                    <a:gd name="T0" fmla="*/ 45 w 111"/>
                    <a:gd name="T1" fmla="*/ 0 h 247"/>
                    <a:gd name="T2" fmla="*/ 0 w 111"/>
                    <a:gd name="T3" fmla="*/ 26 h 247"/>
                    <a:gd name="T4" fmla="*/ 60 w 111"/>
                    <a:gd name="T5" fmla="*/ 247 h 247"/>
                    <a:gd name="T6" fmla="*/ 111 w 111"/>
                    <a:gd name="T7" fmla="*/ 247 h 247"/>
                    <a:gd name="T8" fmla="*/ 45 w 111"/>
                    <a:gd name="T9" fmla="*/ 0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7">
                      <a:moveTo>
                        <a:pt x="45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37" y="92"/>
                        <a:pt x="58" y="167"/>
                        <a:pt x="60" y="247"/>
                      </a:cubicBezTo>
                      <a:cubicBezTo>
                        <a:pt x="111" y="247"/>
                        <a:pt x="111" y="247"/>
                        <a:pt x="111" y="247"/>
                      </a:cubicBezTo>
                      <a:cubicBezTo>
                        <a:pt x="109" y="158"/>
                        <a:pt x="85" y="74"/>
                        <a:pt x="45" y="0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9" name="Freeform 9"/>
                <p:cNvSpPr/>
                <p:nvPr/>
              </p:nvSpPr>
              <p:spPr bwMode="auto">
                <a:xfrm>
                  <a:off x="5575300" y="3299928"/>
                  <a:ext cx="198438" cy="444500"/>
                </a:xfrm>
                <a:custGeom>
                  <a:avLst/>
                  <a:gdLst>
                    <a:gd name="T0" fmla="*/ 60 w 111"/>
                    <a:gd name="T1" fmla="*/ 0 h 248"/>
                    <a:gd name="T2" fmla="*/ 0 w 111"/>
                    <a:gd name="T3" fmla="*/ 222 h 248"/>
                    <a:gd name="T4" fmla="*/ 45 w 111"/>
                    <a:gd name="T5" fmla="*/ 248 h 248"/>
                    <a:gd name="T6" fmla="*/ 111 w 111"/>
                    <a:gd name="T7" fmla="*/ 0 h 248"/>
                    <a:gd name="T8" fmla="*/ 60 w 111"/>
                    <a:gd name="T9" fmla="*/ 0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8">
                      <a:moveTo>
                        <a:pt x="60" y="0"/>
                      </a:moveTo>
                      <a:cubicBezTo>
                        <a:pt x="58" y="80"/>
                        <a:pt x="37" y="156"/>
                        <a:pt x="0" y="222"/>
                      </a:cubicBezTo>
                      <a:cubicBezTo>
                        <a:pt x="45" y="248"/>
                        <a:pt x="45" y="248"/>
                        <a:pt x="45" y="248"/>
                      </a:cubicBezTo>
                      <a:cubicBezTo>
                        <a:pt x="85" y="174"/>
                        <a:pt x="109" y="90"/>
                        <a:pt x="111" y="0"/>
                      </a:cubicBez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0" name="Freeform 10"/>
                <p:cNvSpPr/>
                <p:nvPr/>
              </p:nvSpPr>
              <p:spPr bwMode="auto">
                <a:xfrm>
                  <a:off x="5262563" y="3736491"/>
                  <a:ext cx="369887" cy="369887"/>
                </a:xfrm>
                <a:custGeom>
                  <a:avLst/>
                  <a:gdLst>
                    <a:gd name="T0" fmla="*/ 207 w 207"/>
                    <a:gd name="T1" fmla="*/ 26 h 207"/>
                    <a:gd name="T2" fmla="*/ 163 w 207"/>
                    <a:gd name="T3" fmla="*/ 0 h 207"/>
                    <a:gd name="T4" fmla="*/ 0 w 207"/>
                    <a:gd name="T5" fmla="*/ 163 h 207"/>
                    <a:gd name="T6" fmla="*/ 26 w 207"/>
                    <a:gd name="T7" fmla="*/ 207 h 207"/>
                    <a:gd name="T8" fmla="*/ 207 w 207"/>
                    <a:gd name="T9" fmla="*/ 2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7" h="207">
                      <a:moveTo>
                        <a:pt x="207" y="26"/>
                      </a:moveTo>
                      <a:cubicBezTo>
                        <a:pt x="163" y="0"/>
                        <a:pt x="163" y="0"/>
                        <a:pt x="163" y="0"/>
                      </a:cubicBezTo>
                      <a:cubicBezTo>
                        <a:pt x="122" y="66"/>
                        <a:pt x="66" y="122"/>
                        <a:pt x="0" y="163"/>
                      </a:cubicBezTo>
                      <a:cubicBezTo>
                        <a:pt x="26" y="207"/>
                        <a:pt x="26" y="207"/>
                        <a:pt x="26" y="207"/>
                      </a:cubicBezTo>
                      <a:cubicBezTo>
                        <a:pt x="100" y="162"/>
                        <a:pt x="162" y="100"/>
                        <a:pt x="207" y="26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1" name="Freeform 11"/>
                <p:cNvSpPr/>
                <p:nvPr/>
              </p:nvSpPr>
              <p:spPr bwMode="auto">
                <a:xfrm>
                  <a:off x="4826000" y="4052403"/>
                  <a:ext cx="444500" cy="196850"/>
                </a:xfrm>
                <a:custGeom>
                  <a:avLst/>
                  <a:gdLst>
                    <a:gd name="T0" fmla="*/ 248 w 248"/>
                    <a:gd name="T1" fmla="*/ 44 h 110"/>
                    <a:gd name="T2" fmla="*/ 222 w 248"/>
                    <a:gd name="T3" fmla="*/ 0 h 110"/>
                    <a:gd name="T4" fmla="*/ 0 w 248"/>
                    <a:gd name="T5" fmla="*/ 59 h 110"/>
                    <a:gd name="T6" fmla="*/ 0 w 248"/>
                    <a:gd name="T7" fmla="*/ 110 h 110"/>
                    <a:gd name="T8" fmla="*/ 248 w 248"/>
                    <a:gd name="T9" fmla="*/ 4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110">
                      <a:moveTo>
                        <a:pt x="248" y="44"/>
                      </a:moveTo>
                      <a:cubicBezTo>
                        <a:pt x="222" y="0"/>
                        <a:pt x="222" y="0"/>
                        <a:pt x="222" y="0"/>
                      </a:cubicBezTo>
                      <a:cubicBezTo>
                        <a:pt x="156" y="36"/>
                        <a:pt x="80" y="57"/>
                        <a:pt x="0" y="5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90" y="108"/>
                        <a:pt x="174" y="84"/>
                        <a:pt x="248" y="44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5" name="Freeform 12"/>
                <p:cNvSpPr/>
                <p:nvPr/>
              </p:nvSpPr>
              <p:spPr bwMode="auto">
                <a:xfrm>
                  <a:off x="4338638" y="4052403"/>
                  <a:ext cx="441325" cy="196850"/>
                </a:xfrm>
                <a:custGeom>
                  <a:avLst/>
                  <a:gdLst>
                    <a:gd name="T0" fmla="*/ 0 w 247"/>
                    <a:gd name="T1" fmla="*/ 44 h 110"/>
                    <a:gd name="T2" fmla="*/ 247 w 247"/>
                    <a:gd name="T3" fmla="*/ 110 h 110"/>
                    <a:gd name="T4" fmla="*/ 247 w 247"/>
                    <a:gd name="T5" fmla="*/ 59 h 110"/>
                    <a:gd name="T6" fmla="*/ 26 w 247"/>
                    <a:gd name="T7" fmla="*/ 0 h 110"/>
                    <a:gd name="T8" fmla="*/ 0 w 247"/>
                    <a:gd name="T9" fmla="*/ 4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7" h="110">
                      <a:moveTo>
                        <a:pt x="0" y="44"/>
                      </a:moveTo>
                      <a:cubicBezTo>
                        <a:pt x="74" y="84"/>
                        <a:pt x="158" y="108"/>
                        <a:pt x="247" y="110"/>
                      </a:cubicBezTo>
                      <a:cubicBezTo>
                        <a:pt x="247" y="59"/>
                        <a:pt x="247" y="59"/>
                        <a:pt x="247" y="59"/>
                      </a:cubicBezTo>
                      <a:cubicBezTo>
                        <a:pt x="167" y="57"/>
                        <a:pt x="92" y="36"/>
                        <a:pt x="26" y="0"/>
                      </a:cubicBezTo>
                      <a:lnTo>
                        <a:pt x="0" y="44"/>
                      </a:ln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6" name="Freeform 13"/>
                <p:cNvSpPr/>
                <p:nvPr/>
              </p:nvSpPr>
              <p:spPr bwMode="auto">
                <a:xfrm>
                  <a:off x="3975100" y="3736491"/>
                  <a:ext cx="368300" cy="369887"/>
                </a:xfrm>
                <a:custGeom>
                  <a:avLst/>
                  <a:gdLst>
                    <a:gd name="T0" fmla="*/ 44 w 206"/>
                    <a:gd name="T1" fmla="*/ 0 h 207"/>
                    <a:gd name="T2" fmla="*/ 0 w 206"/>
                    <a:gd name="T3" fmla="*/ 26 h 207"/>
                    <a:gd name="T4" fmla="*/ 181 w 206"/>
                    <a:gd name="T5" fmla="*/ 207 h 207"/>
                    <a:gd name="T6" fmla="*/ 206 w 206"/>
                    <a:gd name="T7" fmla="*/ 163 h 207"/>
                    <a:gd name="T8" fmla="*/ 44 w 206"/>
                    <a:gd name="T9" fmla="*/ 0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07">
                      <a:moveTo>
                        <a:pt x="44" y="0"/>
                      </a:move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45" y="100"/>
                        <a:pt x="107" y="162"/>
                        <a:pt x="181" y="207"/>
                      </a:cubicBezTo>
                      <a:cubicBezTo>
                        <a:pt x="206" y="163"/>
                        <a:pt x="206" y="163"/>
                        <a:pt x="206" y="163"/>
                      </a:cubicBezTo>
                      <a:cubicBezTo>
                        <a:pt x="140" y="122"/>
                        <a:pt x="85" y="66"/>
                        <a:pt x="44" y="0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7" name="Freeform 14"/>
                <p:cNvSpPr/>
                <p:nvPr/>
              </p:nvSpPr>
              <p:spPr bwMode="auto">
                <a:xfrm>
                  <a:off x="3832225" y="3299928"/>
                  <a:ext cx="198438" cy="444500"/>
                </a:xfrm>
                <a:custGeom>
                  <a:avLst/>
                  <a:gdLst>
                    <a:gd name="T0" fmla="*/ 0 w 111"/>
                    <a:gd name="T1" fmla="*/ 0 h 248"/>
                    <a:gd name="T2" fmla="*/ 67 w 111"/>
                    <a:gd name="T3" fmla="*/ 248 h 248"/>
                    <a:gd name="T4" fmla="*/ 111 w 111"/>
                    <a:gd name="T5" fmla="*/ 222 h 248"/>
                    <a:gd name="T6" fmla="*/ 51 w 111"/>
                    <a:gd name="T7" fmla="*/ 0 h 248"/>
                    <a:gd name="T8" fmla="*/ 0 w 111"/>
                    <a:gd name="T9" fmla="*/ 0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8">
                      <a:moveTo>
                        <a:pt x="0" y="0"/>
                      </a:moveTo>
                      <a:cubicBezTo>
                        <a:pt x="2" y="90"/>
                        <a:pt x="26" y="174"/>
                        <a:pt x="67" y="248"/>
                      </a:cubicBezTo>
                      <a:cubicBezTo>
                        <a:pt x="111" y="222"/>
                        <a:pt x="111" y="222"/>
                        <a:pt x="111" y="222"/>
                      </a:cubicBezTo>
                      <a:cubicBezTo>
                        <a:pt x="75" y="156"/>
                        <a:pt x="53" y="80"/>
                        <a:pt x="5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8" name="Freeform 15"/>
                <p:cNvSpPr/>
                <p:nvPr/>
              </p:nvSpPr>
              <p:spPr bwMode="auto">
                <a:xfrm>
                  <a:off x="3832225" y="2812566"/>
                  <a:ext cx="198438" cy="441325"/>
                </a:xfrm>
                <a:custGeom>
                  <a:avLst/>
                  <a:gdLst>
                    <a:gd name="T0" fmla="*/ 51 w 111"/>
                    <a:gd name="T1" fmla="*/ 247 h 247"/>
                    <a:gd name="T2" fmla="*/ 111 w 111"/>
                    <a:gd name="T3" fmla="*/ 26 h 247"/>
                    <a:gd name="T4" fmla="*/ 67 w 111"/>
                    <a:gd name="T5" fmla="*/ 0 h 247"/>
                    <a:gd name="T6" fmla="*/ 0 w 111"/>
                    <a:gd name="T7" fmla="*/ 247 h 247"/>
                    <a:gd name="T8" fmla="*/ 51 w 111"/>
                    <a:gd name="T9" fmla="*/ 247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247">
                      <a:moveTo>
                        <a:pt x="51" y="247"/>
                      </a:moveTo>
                      <a:cubicBezTo>
                        <a:pt x="53" y="167"/>
                        <a:pt x="75" y="92"/>
                        <a:pt x="111" y="26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74"/>
                        <a:pt x="2" y="158"/>
                        <a:pt x="0" y="247"/>
                      </a:cubicBezTo>
                      <a:lnTo>
                        <a:pt x="51" y="247"/>
                      </a:ln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69" name="Freeform 16"/>
                <p:cNvSpPr/>
                <p:nvPr/>
              </p:nvSpPr>
              <p:spPr bwMode="auto">
                <a:xfrm>
                  <a:off x="3975100" y="2449028"/>
                  <a:ext cx="368300" cy="369888"/>
                </a:xfrm>
                <a:custGeom>
                  <a:avLst/>
                  <a:gdLst>
                    <a:gd name="T0" fmla="*/ 0 w 206"/>
                    <a:gd name="T1" fmla="*/ 181 h 206"/>
                    <a:gd name="T2" fmla="*/ 44 w 206"/>
                    <a:gd name="T3" fmla="*/ 206 h 206"/>
                    <a:gd name="T4" fmla="*/ 206 w 206"/>
                    <a:gd name="T5" fmla="*/ 44 h 206"/>
                    <a:gd name="T6" fmla="*/ 181 w 206"/>
                    <a:gd name="T7" fmla="*/ 0 h 206"/>
                    <a:gd name="T8" fmla="*/ 0 w 206"/>
                    <a:gd name="T9" fmla="*/ 181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06">
                      <a:moveTo>
                        <a:pt x="0" y="181"/>
                      </a:moveTo>
                      <a:cubicBezTo>
                        <a:pt x="44" y="206"/>
                        <a:pt x="44" y="206"/>
                        <a:pt x="44" y="206"/>
                      </a:cubicBezTo>
                      <a:cubicBezTo>
                        <a:pt x="85" y="140"/>
                        <a:pt x="140" y="85"/>
                        <a:pt x="206" y="44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07" y="45"/>
                        <a:pt x="45" y="107"/>
                        <a:pt x="0" y="181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70" name="Freeform 17"/>
                <p:cNvSpPr/>
                <p:nvPr/>
              </p:nvSpPr>
              <p:spPr bwMode="auto">
                <a:xfrm>
                  <a:off x="4338638" y="2306153"/>
                  <a:ext cx="441325" cy="198438"/>
                </a:xfrm>
                <a:custGeom>
                  <a:avLst/>
                  <a:gdLst>
                    <a:gd name="T0" fmla="*/ 0 w 247"/>
                    <a:gd name="T1" fmla="*/ 67 h 111"/>
                    <a:gd name="T2" fmla="*/ 25 w 247"/>
                    <a:gd name="T3" fmla="*/ 111 h 111"/>
                    <a:gd name="T4" fmla="*/ 247 w 247"/>
                    <a:gd name="T5" fmla="*/ 51 h 111"/>
                    <a:gd name="T6" fmla="*/ 247 w 247"/>
                    <a:gd name="T7" fmla="*/ 0 h 111"/>
                    <a:gd name="T8" fmla="*/ 0 w 247"/>
                    <a:gd name="T9" fmla="*/ 67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7" h="111">
                      <a:moveTo>
                        <a:pt x="0" y="67"/>
                      </a:moveTo>
                      <a:cubicBezTo>
                        <a:pt x="25" y="111"/>
                        <a:pt x="25" y="111"/>
                        <a:pt x="25" y="111"/>
                      </a:cubicBezTo>
                      <a:cubicBezTo>
                        <a:pt x="92" y="75"/>
                        <a:pt x="167" y="53"/>
                        <a:pt x="247" y="51"/>
                      </a:cubicBezTo>
                      <a:cubicBezTo>
                        <a:pt x="247" y="0"/>
                        <a:pt x="247" y="0"/>
                        <a:pt x="247" y="0"/>
                      </a:cubicBezTo>
                      <a:cubicBezTo>
                        <a:pt x="158" y="2"/>
                        <a:pt x="74" y="26"/>
                        <a:pt x="0" y="67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  <a:effectLst/>
              </p:spPr>
              <p:txBody>
                <a:bodyPr/>
                <a:lstStyle/>
                <a:p>
                  <a:endParaRPr lang="id-ID" kern="0" dirty="0">
                    <a:solidFill>
                      <a:srgbClr val="878787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grpSp>
              <p:nvGrpSpPr>
                <p:cNvPr id="71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4470316" y="3074121"/>
                  <a:ext cx="597951" cy="407557"/>
                  <a:chOff x="1772" y="284"/>
                  <a:chExt cx="201" cy="137"/>
                </a:xfrm>
                <a:solidFill>
                  <a:srgbClr val="AC874E"/>
                </a:solidFill>
              </p:grpSpPr>
              <p:sp>
                <p:nvSpPr>
                  <p:cNvPr id="72" name="Freeform 6"/>
                  <p:cNvSpPr/>
                  <p:nvPr/>
                </p:nvSpPr>
                <p:spPr bwMode="auto">
                  <a:xfrm>
                    <a:off x="1772" y="358"/>
                    <a:ext cx="49" cy="63"/>
                  </a:xfrm>
                  <a:custGeom>
                    <a:avLst/>
                    <a:gdLst>
                      <a:gd name="T0" fmla="*/ 146 w 733"/>
                      <a:gd name="T1" fmla="*/ 0 h 954"/>
                      <a:gd name="T2" fmla="*/ 586 w 733"/>
                      <a:gd name="T3" fmla="*/ 0 h 954"/>
                      <a:gd name="T4" fmla="*/ 617 w 733"/>
                      <a:gd name="T5" fmla="*/ 3 h 954"/>
                      <a:gd name="T6" fmla="*/ 644 w 733"/>
                      <a:gd name="T7" fmla="*/ 12 h 954"/>
                      <a:gd name="T8" fmla="*/ 669 w 733"/>
                      <a:gd name="T9" fmla="*/ 25 h 954"/>
                      <a:gd name="T10" fmla="*/ 691 w 733"/>
                      <a:gd name="T11" fmla="*/ 44 h 954"/>
                      <a:gd name="T12" fmla="*/ 708 w 733"/>
                      <a:gd name="T13" fmla="*/ 65 h 954"/>
                      <a:gd name="T14" fmla="*/ 722 w 733"/>
                      <a:gd name="T15" fmla="*/ 90 h 954"/>
                      <a:gd name="T16" fmla="*/ 730 w 733"/>
                      <a:gd name="T17" fmla="*/ 118 h 954"/>
                      <a:gd name="T18" fmla="*/ 733 w 733"/>
                      <a:gd name="T19" fmla="*/ 147 h 954"/>
                      <a:gd name="T20" fmla="*/ 733 w 733"/>
                      <a:gd name="T21" fmla="*/ 807 h 954"/>
                      <a:gd name="T22" fmla="*/ 730 w 733"/>
                      <a:gd name="T23" fmla="*/ 836 h 954"/>
                      <a:gd name="T24" fmla="*/ 722 w 733"/>
                      <a:gd name="T25" fmla="*/ 864 h 954"/>
                      <a:gd name="T26" fmla="*/ 708 w 733"/>
                      <a:gd name="T27" fmla="*/ 889 h 954"/>
                      <a:gd name="T28" fmla="*/ 691 w 733"/>
                      <a:gd name="T29" fmla="*/ 910 h 954"/>
                      <a:gd name="T30" fmla="*/ 669 w 733"/>
                      <a:gd name="T31" fmla="*/ 929 h 954"/>
                      <a:gd name="T32" fmla="*/ 644 w 733"/>
                      <a:gd name="T33" fmla="*/ 942 h 954"/>
                      <a:gd name="T34" fmla="*/ 617 w 733"/>
                      <a:gd name="T35" fmla="*/ 951 h 954"/>
                      <a:gd name="T36" fmla="*/ 586 w 733"/>
                      <a:gd name="T37" fmla="*/ 954 h 954"/>
                      <a:gd name="T38" fmla="*/ 146 w 733"/>
                      <a:gd name="T39" fmla="*/ 954 h 954"/>
                      <a:gd name="T40" fmla="*/ 117 w 733"/>
                      <a:gd name="T41" fmla="*/ 951 h 954"/>
                      <a:gd name="T42" fmla="*/ 89 w 733"/>
                      <a:gd name="T43" fmla="*/ 942 h 954"/>
                      <a:gd name="T44" fmla="*/ 65 w 733"/>
                      <a:gd name="T45" fmla="*/ 929 h 954"/>
                      <a:gd name="T46" fmla="*/ 43 w 733"/>
                      <a:gd name="T47" fmla="*/ 910 h 954"/>
                      <a:gd name="T48" fmla="*/ 25 w 733"/>
                      <a:gd name="T49" fmla="*/ 889 h 954"/>
                      <a:gd name="T50" fmla="*/ 11 w 733"/>
                      <a:gd name="T51" fmla="*/ 864 h 954"/>
                      <a:gd name="T52" fmla="*/ 3 w 733"/>
                      <a:gd name="T53" fmla="*/ 836 h 954"/>
                      <a:gd name="T54" fmla="*/ 0 w 733"/>
                      <a:gd name="T55" fmla="*/ 807 h 954"/>
                      <a:gd name="T56" fmla="*/ 0 w 733"/>
                      <a:gd name="T57" fmla="*/ 147 h 954"/>
                      <a:gd name="T58" fmla="*/ 3 w 733"/>
                      <a:gd name="T59" fmla="*/ 118 h 954"/>
                      <a:gd name="T60" fmla="*/ 11 w 733"/>
                      <a:gd name="T61" fmla="*/ 90 h 954"/>
                      <a:gd name="T62" fmla="*/ 25 w 733"/>
                      <a:gd name="T63" fmla="*/ 65 h 954"/>
                      <a:gd name="T64" fmla="*/ 43 w 733"/>
                      <a:gd name="T65" fmla="*/ 44 h 954"/>
                      <a:gd name="T66" fmla="*/ 65 w 733"/>
                      <a:gd name="T67" fmla="*/ 25 h 954"/>
                      <a:gd name="T68" fmla="*/ 89 w 733"/>
                      <a:gd name="T69" fmla="*/ 12 h 954"/>
                      <a:gd name="T70" fmla="*/ 117 w 733"/>
                      <a:gd name="T71" fmla="*/ 3 h 954"/>
                      <a:gd name="T72" fmla="*/ 146 w 733"/>
                      <a:gd name="T73" fmla="*/ 0 h 9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3" h="954">
                        <a:moveTo>
                          <a:pt x="146" y="0"/>
                        </a:moveTo>
                        <a:lnTo>
                          <a:pt x="586" y="0"/>
                        </a:lnTo>
                        <a:lnTo>
                          <a:pt x="617" y="3"/>
                        </a:lnTo>
                        <a:lnTo>
                          <a:pt x="644" y="12"/>
                        </a:lnTo>
                        <a:lnTo>
                          <a:pt x="669" y="25"/>
                        </a:lnTo>
                        <a:lnTo>
                          <a:pt x="691" y="44"/>
                        </a:lnTo>
                        <a:lnTo>
                          <a:pt x="708" y="65"/>
                        </a:lnTo>
                        <a:lnTo>
                          <a:pt x="722" y="90"/>
                        </a:lnTo>
                        <a:lnTo>
                          <a:pt x="730" y="118"/>
                        </a:lnTo>
                        <a:lnTo>
                          <a:pt x="733" y="147"/>
                        </a:lnTo>
                        <a:lnTo>
                          <a:pt x="733" y="807"/>
                        </a:lnTo>
                        <a:lnTo>
                          <a:pt x="730" y="836"/>
                        </a:lnTo>
                        <a:lnTo>
                          <a:pt x="722" y="864"/>
                        </a:lnTo>
                        <a:lnTo>
                          <a:pt x="708" y="889"/>
                        </a:lnTo>
                        <a:lnTo>
                          <a:pt x="691" y="910"/>
                        </a:lnTo>
                        <a:lnTo>
                          <a:pt x="669" y="929"/>
                        </a:lnTo>
                        <a:lnTo>
                          <a:pt x="644" y="942"/>
                        </a:lnTo>
                        <a:lnTo>
                          <a:pt x="617" y="951"/>
                        </a:lnTo>
                        <a:lnTo>
                          <a:pt x="586" y="954"/>
                        </a:lnTo>
                        <a:lnTo>
                          <a:pt x="146" y="954"/>
                        </a:lnTo>
                        <a:lnTo>
                          <a:pt x="117" y="951"/>
                        </a:lnTo>
                        <a:lnTo>
                          <a:pt x="89" y="942"/>
                        </a:lnTo>
                        <a:lnTo>
                          <a:pt x="65" y="929"/>
                        </a:lnTo>
                        <a:lnTo>
                          <a:pt x="43" y="910"/>
                        </a:lnTo>
                        <a:lnTo>
                          <a:pt x="25" y="889"/>
                        </a:lnTo>
                        <a:lnTo>
                          <a:pt x="11" y="864"/>
                        </a:lnTo>
                        <a:lnTo>
                          <a:pt x="3" y="836"/>
                        </a:lnTo>
                        <a:lnTo>
                          <a:pt x="0" y="807"/>
                        </a:lnTo>
                        <a:lnTo>
                          <a:pt x="0" y="147"/>
                        </a:lnTo>
                        <a:lnTo>
                          <a:pt x="3" y="118"/>
                        </a:lnTo>
                        <a:lnTo>
                          <a:pt x="11" y="90"/>
                        </a:lnTo>
                        <a:lnTo>
                          <a:pt x="25" y="65"/>
                        </a:lnTo>
                        <a:lnTo>
                          <a:pt x="43" y="44"/>
                        </a:lnTo>
                        <a:lnTo>
                          <a:pt x="65" y="25"/>
                        </a:lnTo>
                        <a:lnTo>
                          <a:pt x="89" y="12"/>
                        </a:lnTo>
                        <a:lnTo>
                          <a:pt x="117" y="3"/>
                        </a:lnTo>
                        <a:lnTo>
                          <a:pt x="146" y="0"/>
                        </a:lnTo>
                        <a:close/>
                      </a:path>
                    </a:pathLst>
                  </a:custGeom>
                  <a:solidFill>
                    <a:srgbClr val="A47A67"/>
                  </a:solidFill>
                  <a:ln w="0">
                    <a:noFill/>
                    <a:prstDash val="solid"/>
                    <a:round/>
                  </a:ln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dirty="0"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73" name="Freeform 7"/>
                  <p:cNvSpPr/>
                  <p:nvPr/>
                </p:nvSpPr>
                <p:spPr bwMode="auto">
                  <a:xfrm>
                    <a:off x="1848" y="324"/>
                    <a:ext cx="49" cy="97"/>
                  </a:xfrm>
                  <a:custGeom>
                    <a:avLst/>
                    <a:gdLst>
                      <a:gd name="T0" fmla="*/ 147 w 734"/>
                      <a:gd name="T1" fmla="*/ 0 h 1467"/>
                      <a:gd name="T2" fmla="*/ 588 w 734"/>
                      <a:gd name="T3" fmla="*/ 0 h 1467"/>
                      <a:gd name="T4" fmla="*/ 617 w 734"/>
                      <a:gd name="T5" fmla="*/ 3 h 1467"/>
                      <a:gd name="T6" fmla="*/ 644 w 734"/>
                      <a:gd name="T7" fmla="*/ 12 h 1467"/>
                      <a:gd name="T8" fmla="*/ 670 w 734"/>
                      <a:gd name="T9" fmla="*/ 25 h 1467"/>
                      <a:gd name="T10" fmla="*/ 691 w 734"/>
                      <a:gd name="T11" fmla="*/ 44 h 1467"/>
                      <a:gd name="T12" fmla="*/ 709 w 734"/>
                      <a:gd name="T13" fmla="*/ 65 h 1467"/>
                      <a:gd name="T14" fmla="*/ 722 w 734"/>
                      <a:gd name="T15" fmla="*/ 90 h 1467"/>
                      <a:gd name="T16" fmla="*/ 731 w 734"/>
                      <a:gd name="T17" fmla="*/ 118 h 1467"/>
                      <a:gd name="T18" fmla="*/ 734 w 734"/>
                      <a:gd name="T19" fmla="*/ 147 h 1467"/>
                      <a:gd name="T20" fmla="*/ 734 w 734"/>
                      <a:gd name="T21" fmla="*/ 1320 h 1467"/>
                      <a:gd name="T22" fmla="*/ 731 w 734"/>
                      <a:gd name="T23" fmla="*/ 1349 h 1467"/>
                      <a:gd name="T24" fmla="*/ 722 w 734"/>
                      <a:gd name="T25" fmla="*/ 1377 h 1467"/>
                      <a:gd name="T26" fmla="*/ 709 w 734"/>
                      <a:gd name="T27" fmla="*/ 1402 h 1467"/>
                      <a:gd name="T28" fmla="*/ 691 w 734"/>
                      <a:gd name="T29" fmla="*/ 1423 h 1467"/>
                      <a:gd name="T30" fmla="*/ 670 w 734"/>
                      <a:gd name="T31" fmla="*/ 1442 h 1467"/>
                      <a:gd name="T32" fmla="*/ 644 w 734"/>
                      <a:gd name="T33" fmla="*/ 1455 h 1467"/>
                      <a:gd name="T34" fmla="*/ 617 w 734"/>
                      <a:gd name="T35" fmla="*/ 1464 h 1467"/>
                      <a:gd name="T36" fmla="*/ 588 w 734"/>
                      <a:gd name="T37" fmla="*/ 1467 h 1467"/>
                      <a:gd name="T38" fmla="*/ 147 w 734"/>
                      <a:gd name="T39" fmla="*/ 1467 h 1467"/>
                      <a:gd name="T40" fmla="*/ 118 w 734"/>
                      <a:gd name="T41" fmla="*/ 1464 h 1467"/>
                      <a:gd name="T42" fmla="*/ 90 w 734"/>
                      <a:gd name="T43" fmla="*/ 1455 h 1467"/>
                      <a:gd name="T44" fmla="*/ 65 w 734"/>
                      <a:gd name="T45" fmla="*/ 1442 h 1467"/>
                      <a:gd name="T46" fmla="*/ 44 w 734"/>
                      <a:gd name="T47" fmla="*/ 1423 h 1467"/>
                      <a:gd name="T48" fmla="*/ 26 w 734"/>
                      <a:gd name="T49" fmla="*/ 1402 h 1467"/>
                      <a:gd name="T50" fmla="*/ 12 w 734"/>
                      <a:gd name="T51" fmla="*/ 1377 h 1467"/>
                      <a:gd name="T52" fmla="*/ 3 w 734"/>
                      <a:gd name="T53" fmla="*/ 1349 h 1467"/>
                      <a:gd name="T54" fmla="*/ 0 w 734"/>
                      <a:gd name="T55" fmla="*/ 1320 h 1467"/>
                      <a:gd name="T56" fmla="*/ 0 w 734"/>
                      <a:gd name="T57" fmla="*/ 147 h 1467"/>
                      <a:gd name="T58" fmla="*/ 3 w 734"/>
                      <a:gd name="T59" fmla="*/ 118 h 1467"/>
                      <a:gd name="T60" fmla="*/ 12 w 734"/>
                      <a:gd name="T61" fmla="*/ 90 h 1467"/>
                      <a:gd name="T62" fmla="*/ 26 w 734"/>
                      <a:gd name="T63" fmla="*/ 65 h 1467"/>
                      <a:gd name="T64" fmla="*/ 44 w 734"/>
                      <a:gd name="T65" fmla="*/ 44 h 1467"/>
                      <a:gd name="T66" fmla="*/ 65 w 734"/>
                      <a:gd name="T67" fmla="*/ 25 h 1467"/>
                      <a:gd name="T68" fmla="*/ 90 w 734"/>
                      <a:gd name="T69" fmla="*/ 12 h 1467"/>
                      <a:gd name="T70" fmla="*/ 118 w 734"/>
                      <a:gd name="T71" fmla="*/ 3 h 1467"/>
                      <a:gd name="T72" fmla="*/ 147 w 734"/>
                      <a:gd name="T73" fmla="*/ 0 h 14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4" h="1467">
                        <a:moveTo>
                          <a:pt x="147" y="0"/>
                        </a:moveTo>
                        <a:lnTo>
                          <a:pt x="588" y="0"/>
                        </a:lnTo>
                        <a:lnTo>
                          <a:pt x="617" y="3"/>
                        </a:lnTo>
                        <a:lnTo>
                          <a:pt x="644" y="12"/>
                        </a:lnTo>
                        <a:lnTo>
                          <a:pt x="670" y="25"/>
                        </a:lnTo>
                        <a:lnTo>
                          <a:pt x="691" y="44"/>
                        </a:lnTo>
                        <a:lnTo>
                          <a:pt x="709" y="65"/>
                        </a:lnTo>
                        <a:lnTo>
                          <a:pt x="722" y="90"/>
                        </a:lnTo>
                        <a:lnTo>
                          <a:pt x="731" y="118"/>
                        </a:lnTo>
                        <a:lnTo>
                          <a:pt x="734" y="147"/>
                        </a:lnTo>
                        <a:lnTo>
                          <a:pt x="734" y="1320"/>
                        </a:lnTo>
                        <a:lnTo>
                          <a:pt x="731" y="1349"/>
                        </a:lnTo>
                        <a:lnTo>
                          <a:pt x="722" y="1377"/>
                        </a:lnTo>
                        <a:lnTo>
                          <a:pt x="709" y="1402"/>
                        </a:lnTo>
                        <a:lnTo>
                          <a:pt x="691" y="1423"/>
                        </a:lnTo>
                        <a:lnTo>
                          <a:pt x="670" y="1442"/>
                        </a:lnTo>
                        <a:lnTo>
                          <a:pt x="644" y="1455"/>
                        </a:lnTo>
                        <a:lnTo>
                          <a:pt x="617" y="1464"/>
                        </a:lnTo>
                        <a:lnTo>
                          <a:pt x="588" y="1467"/>
                        </a:lnTo>
                        <a:lnTo>
                          <a:pt x="147" y="1467"/>
                        </a:lnTo>
                        <a:lnTo>
                          <a:pt x="118" y="1464"/>
                        </a:lnTo>
                        <a:lnTo>
                          <a:pt x="90" y="1455"/>
                        </a:lnTo>
                        <a:lnTo>
                          <a:pt x="65" y="1442"/>
                        </a:lnTo>
                        <a:lnTo>
                          <a:pt x="44" y="1423"/>
                        </a:lnTo>
                        <a:lnTo>
                          <a:pt x="26" y="1402"/>
                        </a:lnTo>
                        <a:lnTo>
                          <a:pt x="12" y="1377"/>
                        </a:lnTo>
                        <a:lnTo>
                          <a:pt x="3" y="1349"/>
                        </a:lnTo>
                        <a:lnTo>
                          <a:pt x="0" y="1320"/>
                        </a:lnTo>
                        <a:lnTo>
                          <a:pt x="0" y="147"/>
                        </a:lnTo>
                        <a:lnTo>
                          <a:pt x="3" y="118"/>
                        </a:lnTo>
                        <a:lnTo>
                          <a:pt x="12" y="90"/>
                        </a:lnTo>
                        <a:lnTo>
                          <a:pt x="26" y="65"/>
                        </a:lnTo>
                        <a:lnTo>
                          <a:pt x="44" y="44"/>
                        </a:lnTo>
                        <a:lnTo>
                          <a:pt x="65" y="25"/>
                        </a:lnTo>
                        <a:lnTo>
                          <a:pt x="90" y="12"/>
                        </a:lnTo>
                        <a:lnTo>
                          <a:pt x="118" y="3"/>
                        </a:lnTo>
                        <a:lnTo>
                          <a:pt x="147" y="0"/>
                        </a:lnTo>
                        <a:close/>
                      </a:path>
                    </a:pathLst>
                  </a:custGeom>
                  <a:solidFill>
                    <a:srgbClr val="A47A67"/>
                  </a:solidFill>
                  <a:ln w="0">
                    <a:noFill/>
                    <a:prstDash val="solid"/>
                    <a:round/>
                  </a:ln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dirty="0"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74" name="Freeform 8"/>
                  <p:cNvSpPr/>
                  <p:nvPr/>
                </p:nvSpPr>
                <p:spPr bwMode="auto">
                  <a:xfrm>
                    <a:off x="1924" y="284"/>
                    <a:ext cx="49" cy="137"/>
                  </a:xfrm>
                  <a:custGeom>
                    <a:avLst/>
                    <a:gdLst>
                      <a:gd name="T0" fmla="*/ 146 w 734"/>
                      <a:gd name="T1" fmla="*/ 0 h 2053"/>
                      <a:gd name="T2" fmla="*/ 587 w 734"/>
                      <a:gd name="T3" fmla="*/ 0 h 2053"/>
                      <a:gd name="T4" fmla="*/ 616 w 734"/>
                      <a:gd name="T5" fmla="*/ 3 h 2053"/>
                      <a:gd name="T6" fmla="*/ 644 w 734"/>
                      <a:gd name="T7" fmla="*/ 11 h 2053"/>
                      <a:gd name="T8" fmla="*/ 669 w 734"/>
                      <a:gd name="T9" fmla="*/ 25 h 2053"/>
                      <a:gd name="T10" fmla="*/ 690 w 734"/>
                      <a:gd name="T11" fmla="*/ 43 h 2053"/>
                      <a:gd name="T12" fmla="*/ 708 w 734"/>
                      <a:gd name="T13" fmla="*/ 65 h 2053"/>
                      <a:gd name="T14" fmla="*/ 722 w 734"/>
                      <a:gd name="T15" fmla="*/ 89 h 2053"/>
                      <a:gd name="T16" fmla="*/ 731 w 734"/>
                      <a:gd name="T17" fmla="*/ 117 h 2053"/>
                      <a:gd name="T18" fmla="*/ 734 w 734"/>
                      <a:gd name="T19" fmla="*/ 146 h 2053"/>
                      <a:gd name="T20" fmla="*/ 734 w 734"/>
                      <a:gd name="T21" fmla="*/ 1906 h 2053"/>
                      <a:gd name="T22" fmla="*/ 731 w 734"/>
                      <a:gd name="T23" fmla="*/ 1935 h 2053"/>
                      <a:gd name="T24" fmla="*/ 722 w 734"/>
                      <a:gd name="T25" fmla="*/ 1963 h 2053"/>
                      <a:gd name="T26" fmla="*/ 708 w 734"/>
                      <a:gd name="T27" fmla="*/ 1988 h 2053"/>
                      <a:gd name="T28" fmla="*/ 690 w 734"/>
                      <a:gd name="T29" fmla="*/ 2009 h 2053"/>
                      <a:gd name="T30" fmla="*/ 669 w 734"/>
                      <a:gd name="T31" fmla="*/ 2028 h 2053"/>
                      <a:gd name="T32" fmla="*/ 644 w 734"/>
                      <a:gd name="T33" fmla="*/ 2041 h 2053"/>
                      <a:gd name="T34" fmla="*/ 616 w 734"/>
                      <a:gd name="T35" fmla="*/ 2050 h 2053"/>
                      <a:gd name="T36" fmla="*/ 587 w 734"/>
                      <a:gd name="T37" fmla="*/ 2053 h 2053"/>
                      <a:gd name="T38" fmla="*/ 146 w 734"/>
                      <a:gd name="T39" fmla="*/ 2053 h 2053"/>
                      <a:gd name="T40" fmla="*/ 117 w 734"/>
                      <a:gd name="T41" fmla="*/ 2050 h 2053"/>
                      <a:gd name="T42" fmla="*/ 90 w 734"/>
                      <a:gd name="T43" fmla="*/ 2041 h 2053"/>
                      <a:gd name="T44" fmla="*/ 64 w 734"/>
                      <a:gd name="T45" fmla="*/ 2028 h 2053"/>
                      <a:gd name="T46" fmla="*/ 43 w 734"/>
                      <a:gd name="T47" fmla="*/ 2009 h 2053"/>
                      <a:gd name="T48" fmla="*/ 25 w 734"/>
                      <a:gd name="T49" fmla="*/ 1988 h 2053"/>
                      <a:gd name="T50" fmla="*/ 12 w 734"/>
                      <a:gd name="T51" fmla="*/ 1963 h 2053"/>
                      <a:gd name="T52" fmla="*/ 3 w 734"/>
                      <a:gd name="T53" fmla="*/ 1935 h 2053"/>
                      <a:gd name="T54" fmla="*/ 0 w 734"/>
                      <a:gd name="T55" fmla="*/ 1906 h 2053"/>
                      <a:gd name="T56" fmla="*/ 0 w 734"/>
                      <a:gd name="T57" fmla="*/ 146 h 2053"/>
                      <a:gd name="T58" fmla="*/ 3 w 734"/>
                      <a:gd name="T59" fmla="*/ 117 h 2053"/>
                      <a:gd name="T60" fmla="*/ 12 w 734"/>
                      <a:gd name="T61" fmla="*/ 89 h 2053"/>
                      <a:gd name="T62" fmla="*/ 25 w 734"/>
                      <a:gd name="T63" fmla="*/ 65 h 2053"/>
                      <a:gd name="T64" fmla="*/ 43 w 734"/>
                      <a:gd name="T65" fmla="*/ 43 h 2053"/>
                      <a:gd name="T66" fmla="*/ 64 w 734"/>
                      <a:gd name="T67" fmla="*/ 25 h 2053"/>
                      <a:gd name="T68" fmla="*/ 90 w 734"/>
                      <a:gd name="T69" fmla="*/ 11 h 2053"/>
                      <a:gd name="T70" fmla="*/ 117 w 734"/>
                      <a:gd name="T71" fmla="*/ 3 h 2053"/>
                      <a:gd name="T72" fmla="*/ 146 w 734"/>
                      <a:gd name="T73" fmla="*/ 0 h 20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4" h="2053">
                        <a:moveTo>
                          <a:pt x="146" y="0"/>
                        </a:moveTo>
                        <a:lnTo>
                          <a:pt x="587" y="0"/>
                        </a:lnTo>
                        <a:lnTo>
                          <a:pt x="616" y="3"/>
                        </a:lnTo>
                        <a:lnTo>
                          <a:pt x="644" y="11"/>
                        </a:lnTo>
                        <a:lnTo>
                          <a:pt x="669" y="25"/>
                        </a:lnTo>
                        <a:lnTo>
                          <a:pt x="690" y="43"/>
                        </a:lnTo>
                        <a:lnTo>
                          <a:pt x="708" y="65"/>
                        </a:lnTo>
                        <a:lnTo>
                          <a:pt x="722" y="89"/>
                        </a:lnTo>
                        <a:lnTo>
                          <a:pt x="731" y="117"/>
                        </a:lnTo>
                        <a:lnTo>
                          <a:pt x="734" y="146"/>
                        </a:lnTo>
                        <a:lnTo>
                          <a:pt x="734" y="1906"/>
                        </a:lnTo>
                        <a:lnTo>
                          <a:pt x="731" y="1935"/>
                        </a:lnTo>
                        <a:lnTo>
                          <a:pt x="722" y="1963"/>
                        </a:lnTo>
                        <a:lnTo>
                          <a:pt x="708" y="1988"/>
                        </a:lnTo>
                        <a:lnTo>
                          <a:pt x="690" y="2009"/>
                        </a:lnTo>
                        <a:lnTo>
                          <a:pt x="669" y="2028"/>
                        </a:lnTo>
                        <a:lnTo>
                          <a:pt x="644" y="2041"/>
                        </a:lnTo>
                        <a:lnTo>
                          <a:pt x="616" y="2050"/>
                        </a:lnTo>
                        <a:lnTo>
                          <a:pt x="587" y="2053"/>
                        </a:lnTo>
                        <a:lnTo>
                          <a:pt x="146" y="2053"/>
                        </a:lnTo>
                        <a:lnTo>
                          <a:pt x="117" y="2050"/>
                        </a:lnTo>
                        <a:lnTo>
                          <a:pt x="90" y="2041"/>
                        </a:lnTo>
                        <a:lnTo>
                          <a:pt x="64" y="2028"/>
                        </a:lnTo>
                        <a:lnTo>
                          <a:pt x="43" y="2009"/>
                        </a:lnTo>
                        <a:lnTo>
                          <a:pt x="25" y="1988"/>
                        </a:lnTo>
                        <a:lnTo>
                          <a:pt x="12" y="1963"/>
                        </a:lnTo>
                        <a:lnTo>
                          <a:pt x="3" y="1935"/>
                        </a:lnTo>
                        <a:lnTo>
                          <a:pt x="0" y="1906"/>
                        </a:lnTo>
                        <a:lnTo>
                          <a:pt x="0" y="146"/>
                        </a:lnTo>
                        <a:lnTo>
                          <a:pt x="3" y="117"/>
                        </a:lnTo>
                        <a:lnTo>
                          <a:pt x="12" y="89"/>
                        </a:lnTo>
                        <a:lnTo>
                          <a:pt x="25" y="65"/>
                        </a:lnTo>
                        <a:lnTo>
                          <a:pt x="43" y="43"/>
                        </a:lnTo>
                        <a:lnTo>
                          <a:pt x="64" y="25"/>
                        </a:lnTo>
                        <a:lnTo>
                          <a:pt x="90" y="11"/>
                        </a:lnTo>
                        <a:lnTo>
                          <a:pt x="117" y="3"/>
                        </a:lnTo>
                        <a:lnTo>
                          <a:pt x="146" y="0"/>
                        </a:lnTo>
                        <a:close/>
                      </a:path>
                    </a:pathLst>
                  </a:custGeom>
                  <a:solidFill>
                    <a:srgbClr val="A47A67"/>
                  </a:solidFill>
                  <a:ln w="0">
                    <a:noFill/>
                    <a:prstDash val="solid"/>
                    <a:round/>
                  </a:ln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dirty="0"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</p:grpSp>
          </p:grpSp>
          <p:grpSp>
            <p:nvGrpSpPr>
              <p:cNvPr id="117" name="组合 116"/>
              <p:cNvGrpSpPr/>
              <p:nvPr/>
            </p:nvGrpSpPr>
            <p:grpSpPr>
              <a:xfrm>
                <a:off x="4395573" y="3484786"/>
                <a:ext cx="2682955" cy="2348967"/>
                <a:chOff x="923845" y="3484786"/>
                <a:chExt cx="2682955" cy="2348967"/>
              </a:xfrm>
            </p:grpSpPr>
            <p:sp>
              <p:nvSpPr>
                <p:cNvPr id="118" name="文本框 117"/>
                <p:cNvSpPr txBox="1"/>
                <p:nvPr/>
              </p:nvSpPr>
              <p:spPr>
                <a:xfrm>
                  <a:off x="923845" y="4448758"/>
                  <a:ext cx="2682955" cy="1384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单击此处输入你的正文，文字是您思想的提炼，为了最终演示发布的良好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的单击此处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输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119" name="文本框 118"/>
                <p:cNvSpPr txBox="1"/>
                <p:nvPr/>
              </p:nvSpPr>
              <p:spPr>
                <a:xfrm>
                  <a:off x="1403548" y="406956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个人经验技能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  <p:sp>
              <p:nvSpPr>
                <p:cNvPr id="120" name="文本框 119"/>
                <p:cNvSpPr txBox="1"/>
                <p:nvPr/>
              </p:nvSpPr>
              <p:spPr>
                <a:xfrm>
                  <a:off x="1813115" y="3484786"/>
                  <a:ext cx="90441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en-US" altLang="zh-CN" sz="3200" dirty="0" smtClean="0">
                      <a:solidFill>
                        <a:srgbClr val="4D4C51"/>
                      </a:solidFill>
                    </a:rPr>
                    <a:t>75%</a:t>
                  </a:r>
                  <a:endParaRPr lang="zh-CN" altLang="en-US" sz="3200" dirty="0">
                    <a:solidFill>
                      <a:srgbClr val="4D4C51"/>
                    </a:solidFill>
                  </a:endParaRPr>
                </a:p>
              </p:txBody>
            </p:sp>
          </p:grpSp>
        </p:grpSp>
        <p:grpSp>
          <p:nvGrpSpPr>
            <p:cNvPr id="6" name="组合 5"/>
            <p:cNvGrpSpPr/>
            <p:nvPr/>
          </p:nvGrpSpPr>
          <p:grpSpPr>
            <a:xfrm>
              <a:off x="8393846" y="1891762"/>
              <a:ext cx="2682955" cy="3941991"/>
              <a:chOff x="8721618" y="1891762"/>
              <a:chExt cx="2682955" cy="3941991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9312676" y="1891762"/>
                <a:ext cx="1500838" cy="1502066"/>
                <a:chOff x="9086227" y="2404372"/>
                <a:chExt cx="1500838" cy="1502066"/>
              </a:xfrm>
            </p:grpSpPr>
            <p:grpSp>
              <p:nvGrpSpPr>
                <p:cNvPr id="2" name="组合 1"/>
                <p:cNvGrpSpPr/>
                <p:nvPr/>
              </p:nvGrpSpPr>
              <p:grpSpPr>
                <a:xfrm>
                  <a:off x="9086227" y="2404372"/>
                  <a:ext cx="1500838" cy="1502066"/>
                  <a:chOff x="9086227" y="1881553"/>
                  <a:chExt cx="1500838" cy="1502066"/>
                </a:xfrm>
              </p:grpSpPr>
              <p:sp>
                <p:nvSpPr>
                  <p:cNvPr id="78" name="Freeform 6"/>
                  <p:cNvSpPr/>
                  <p:nvPr/>
                </p:nvSpPr>
                <p:spPr bwMode="auto">
                  <a:xfrm>
                    <a:off x="10191914" y="1991999"/>
                    <a:ext cx="285933" cy="285933"/>
                  </a:xfrm>
                  <a:custGeom>
                    <a:avLst/>
                    <a:gdLst>
                      <a:gd name="T0" fmla="*/ 207 w 207"/>
                      <a:gd name="T1" fmla="*/ 181 h 206"/>
                      <a:gd name="T2" fmla="*/ 26 w 207"/>
                      <a:gd name="T3" fmla="*/ 0 h 206"/>
                      <a:gd name="T4" fmla="*/ 0 w 207"/>
                      <a:gd name="T5" fmla="*/ 44 h 206"/>
                      <a:gd name="T6" fmla="*/ 163 w 207"/>
                      <a:gd name="T7" fmla="*/ 206 h 206"/>
                      <a:gd name="T8" fmla="*/ 207 w 207"/>
                      <a:gd name="T9" fmla="*/ 181 h 2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7" h="206">
                        <a:moveTo>
                          <a:pt x="207" y="181"/>
                        </a:moveTo>
                        <a:cubicBezTo>
                          <a:pt x="162" y="107"/>
                          <a:pt x="100" y="45"/>
                          <a:pt x="26" y="0"/>
                        </a:cubicBezTo>
                        <a:cubicBezTo>
                          <a:pt x="0" y="44"/>
                          <a:pt x="0" y="44"/>
                          <a:pt x="0" y="44"/>
                        </a:cubicBezTo>
                        <a:cubicBezTo>
                          <a:pt x="66" y="85"/>
                          <a:pt x="122" y="140"/>
                          <a:pt x="163" y="206"/>
                        </a:cubicBezTo>
                        <a:lnTo>
                          <a:pt x="207" y="181"/>
                        </a:ln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323232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79" name="Freeform 7"/>
                  <p:cNvSpPr/>
                  <p:nvPr/>
                </p:nvSpPr>
                <p:spPr bwMode="auto">
                  <a:xfrm>
                    <a:off x="9854440" y="1881553"/>
                    <a:ext cx="343610" cy="153398"/>
                  </a:xfrm>
                  <a:custGeom>
                    <a:avLst/>
                    <a:gdLst>
                      <a:gd name="T0" fmla="*/ 0 w 248"/>
                      <a:gd name="T1" fmla="*/ 0 h 111"/>
                      <a:gd name="T2" fmla="*/ 0 w 248"/>
                      <a:gd name="T3" fmla="*/ 51 h 111"/>
                      <a:gd name="T4" fmla="*/ 222 w 248"/>
                      <a:gd name="T5" fmla="*/ 111 h 111"/>
                      <a:gd name="T6" fmla="*/ 248 w 248"/>
                      <a:gd name="T7" fmla="*/ 67 h 111"/>
                      <a:gd name="T8" fmla="*/ 0 w 248"/>
                      <a:gd name="T9" fmla="*/ 0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8" h="111">
                        <a:moveTo>
                          <a:pt x="0" y="0"/>
                        </a:moveTo>
                        <a:cubicBezTo>
                          <a:pt x="0" y="51"/>
                          <a:pt x="0" y="51"/>
                          <a:pt x="0" y="51"/>
                        </a:cubicBezTo>
                        <a:cubicBezTo>
                          <a:pt x="80" y="53"/>
                          <a:pt x="156" y="75"/>
                          <a:pt x="222" y="111"/>
                        </a:cubicBezTo>
                        <a:cubicBezTo>
                          <a:pt x="248" y="67"/>
                          <a:pt x="248" y="67"/>
                          <a:pt x="248" y="67"/>
                        </a:cubicBezTo>
                        <a:cubicBezTo>
                          <a:pt x="174" y="26"/>
                          <a:pt x="9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323232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0" name="Freeform 8"/>
                  <p:cNvSpPr/>
                  <p:nvPr/>
                </p:nvSpPr>
                <p:spPr bwMode="auto">
                  <a:xfrm>
                    <a:off x="10433668" y="2273023"/>
                    <a:ext cx="153397" cy="341156"/>
                  </a:xfrm>
                  <a:custGeom>
                    <a:avLst/>
                    <a:gdLst>
                      <a:gd name="T0" fmla="*/ 45 w 111"/>
                      <a:gd name="T1" fmla="*/ 0 h 247"/>
                      <a:gd name="T2" fmla="*/ 0 w 111"/>
                      <a:gd name="T3" fmla="*/ 26 h 247"/>
                      <a:gd name="T4" fmla="*/ 60 w 111"/>
                      <a:gd name="T5" fmla="*/ 247 h 247"/>
                      <a:gd name="T6" fmla="*/ 111 w 111"/>
                      <a:gd name="T7" fmla="*/ 247 h 247"/>
                      <a:gd name="T8" fmla="*/ 45 w 111"/>
                      <a:gd name="T9" fmla="*/ 0 h 2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247">
                        <a:moveTo>
                          <a:pt x="45" y="0"/>
                        </a:moveTo>
                        <a:cubicBezTo>
                          <a:pt x="0" y="26"/>
                          <a:pt x="0" y="26"/>
                          <a:pt x="0" y="26"/>
                        </a:cubicBezTo>
                        <a:cubicBezTo>
                          <a:pt x="37" y="92"/>
                          <a:pt x="58" y="167"/>
                          <a:pt x="60" y="247"/>
                        </a:cubicBezTo>
                        <a:cubicBezTo>
                          <a:pt x="111" y="247"/>
                          <a:pt x="111" y="247"/>
                          <a:pt x="111" y="247"/>
                        </a:cubicBezTo>
                        <a:cubicBezTo>
                          <a:pt x="109" y="158"/>
                          <a:pt x="85" y="74"/>
                          <a:pt x="45" y="0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323232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1" name="Freeform 9"/>
                  <p:cNvSpPr/>
                  <p:nvPr/>
                </p:nvSpPr>
                <p:spPr bwMode="auto">
                  <a:xfrm>
                    <a:off x="10433668" y="2649766"/>
                    <a:ext cx="153397" cy="343610"/>
                  </a:xfrm>
                  <a:custGeom>
                    <a:avLst/>
                    <a:gdLst>
                      <a:gd name="T0" fmla="*/ 60 w 111"/>
                      <a:gd name="T1" fmla="*/ 0 h 248"/>
                      <a:gd name="T2" fmla="*/ 0 w 111"/>
                      <a:gd name="T3" fmla="*/ 222 h 248"/>
                      <a:gd name="T4" fmla="*/ 45 w 111"/>
                      <a:gd name="T5" fmla="*/ 248 h 248"/>
                      <a:gd name="T6" fmla="*/ 111 w 111"/>
                      <a:gd name="T7" fmla="*/ 0 h 248"/>
                      <a:gd name="T8" fmla="*/ 60 w 111"/>
                      <a:gd name="T9" fmla="*/ 0 h 2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248">
                        <a:moveTo>
                          <a:pt x="60" y="0"/>
                        </a:moveTo>
                        <a:cubicBezTo>
                          <a:pt x="58" y="80"/>
                          <a:pt x="37" y="156"/>
                          <a:pt x="0" y="222"/>
                        </a:cubicBezTo>
                        <a:cubicBezTo>
                          <a:pt x="45" y="248"/>
                          <a:pt x="45" y="248"/>
                          <a:pt x="45" y="248"/>
                        </a:cubicBezTo>
                        <a:cubicBezTo>
                          <a:pt x="85" y="174"/>
                          <a:pt x="109" y="90"/>
                          <a:pt x="111" y="0"/>
                        </a:cubicBezTo>
                        <a:lnTo>
                          <a:pt x="60" y="0"/>
                        </a:ln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323232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2" name="Freeform 10"/>
                  <p:cNvSpPr/>
                  <p:nvPr/>
                </p:nvSpPr>
                <p:spPr bwMode="auto">
                  <a:xfrm>
                    <a:off x="10191914" y="2987241"/>
                    <a:ext cx="285933" cy="285932"/>
                  </a:xfrm>
                  <a:custGeom>
                    <a:avLst/>
                    <a:gdLst>
                      <a:gd name="T0" fmla="*/ 207 w 207"/>
                      <a:gd name="T1" fmla="*/ 26 h 207"/>
                      <a:gd name="T2" fmla="*/ 163 w 207"/>
                      <a:gd name="T3" fmla="*/ 0 h 207"/>
                      <a:gd name="T4" fmla="*/ 0 w 207"/>
                      <a:gd name="T5" fmla="*/ 163 h 207"/>
                      <a:gd name="T6" fmla="*/ 26 w 207"/>
                      <a:gd name="T7" fmla="*/ 207 h 207"/>
                      <a:gd name="T8" fmla="*/ 207 w 207"/>
                      <a:gd name="T9" fmla="*/ 26 h 2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7" h="207">
                        <a:moveTo>
                          <a:pt x="207" y="26"/>
                        </a:moveTo>
                        <a:cubicBezTo>
                          <a:pt x="163" y="0"/>
                          <a:pt x="163" y="0"/>
                          <a:pt x="163" y="0"/>
                        </a:cubicBezTo>
                        <a:cubicBezTo>
                          <a:pt x="122" y="66"/>
                          <a:pt x="66" y="122"/>
                          <a:pt x="0" y="163"/>
                        </a:cubicBezTo>
                        <a:cubicBezTo>
                          <a:pt x="26" y="207"/>
                          <a:pt x="26" y="207"/>
                          <a:pt x="26" y="207"/>
                        </a:cubicBezTo>
                        <a:cubicBezTo>
                          <a:pt x="100" y="162"/>
                          <a:pt x="162" y="100"/>
                          <a:pt x="207" y="26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3" name="Freeform 11"/>
                  <p:cNvSpPr/>
                  <p:nvPr/>
                </p:nvSpPr>
                <p:spPr bwMode="auto">
                  <a:xfrm>
                    <a:off x="9854440" y="3231449"/>
                    <a:ext cx="343610" cy="152170"/>
                  </a:xfrm>
                  <a:custGeom>
                    <a:avLst/>
                    <a:gdLst>
                      <a:gd name="T0" fmla="*/ 248 w 248"/>
                      <a:gd name="T1" fmla="*/ 44 h 110"/>
                      <a:gd name="T2" fmla="*/ 222 w 248"/>
                      <a:gd name="T3" fmla="*/ 0 h 110"/>
                      <a:gd name="T4" fmla="*/ 0 w 248"/>
                      <a:gd name="T5" fmla="*/ 59 h 110"/>
                      <a:gd name="T6" fmla="*/ 0 w 248"/>
                      <a:gd name="T7" fmla="*/ 110 h 110"/>
                      <a:gd name="T8" fmla="*/ 248 w 248"/>
                      <a:gd name="T9" fmla="*/ 44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8" h="110">
                        <a:moveTo>
                          <a:pt x="248" y="44"/>
                        </a:moveTo>
                        <a:cubicBezTo>
                          <a:pt x="222" y="0"/>
                          <a:pt x="222" y="0"/>
                          <a:pt x="222" y="0"/>
                        </a:cubicBezTo>
                        <a:cubicBezTo>
                          <a:pt x="156" y="36"/>
                          <a:pt x="80" y="57"/>
                          <a:pt x="0" y="59"/>
                        </a:cubicBezTo>
                        <a:cubicBezTo>
                          <a:pt x="0" y="110"/>
                          <a:pt x="0" y="110"/>
                          <a:pt x="0" y="110"/>
                        </a:cubicBezTo>
                        <a:cubicBezTo>
                          <a:pt x="90" y="108"/>
                          <a:pt x="174" y="84"/>
                          <a:pt x="248" y="44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4" name="Freeform 12"/>
                  <p:cNvSpPr/>
                  <p:nvPr/>
                </p:nvSpPr>
                <p:spPr bwMode="auto">
                  <a:xfrm>
                    <a:off x="9476470" y="3231449"/>
                    <a:ext cx="342382" cy="152170"/>
                  </a:xfrm>
                  <a:custGeom>
                    <a:avLst/>
                    <a:gdLst>
                      <a:gd name="T0" fmla="*/ 0 w 247"/>
                      <a:gd name="T1" fmla="*/ 44 h 110"/>
                      <a:gd name="T2" fmla="*/ 247 w 247"/>
                      <a:gd name="T3" fmla="*/ 110 h 110"/>
                      <a:gd name="T4" fmla="*/ 247 w 247"/>
                      <a:gd name="T5" fmla="*/ 59 h 110"/>
                      <a:gd name="T6" fmla="*/ 26 w 247"/>
                      <a:gd name="T7" fmla="*/ 0 h 110"/>
                      <a:gd name="T8" fmla="*/ 0 w 247"/>
                      <a:gd name="T9" fmla="*/ 44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7" h="110">
                        <a:moveTo>
                          <a:pt x="0" y="44"/>
                        </a:moveTo>
                        <a:cubicBezTo>
                          <a:pt x="74" y="84"/>
                          <a:pt x="158" y="108"/>
                          <a:pt x="247" y="110"/>
                        </a:cubicBezTo>
                        <a:cubicBezTo>
                          <a:pt x="247" y="59"/>
                          <a:pt x="247" y="59"/>
                          <a:pt x="247" y="59"/>
                        </a:cubicBezTo>
                        <a:cubicBezTo>
                          <a:pt x="167" y="57"/>
                          <a:pt x="92" y="36"/>
                          <a:pt x="26" y="0"/>
                        </a:cubicBezTo>
                        <a:lnTo>
                          <a:pt x="0" y="44"/>
                        </a:ln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5" name="Freeform 13"/>
                  <p:cNvSpPr/>
                  <p:nvPr/>
                </p:nvSpPr>
                <p:spPr bwMode="auto">
                  <a:xfrm>
                    <a:off x="9195445" y="2987241"/>
                    <a:ext cx="285933" cy="285932"/>
                  </a:xfrm>
                  <a:custGeom>
                    <a:avLst/>
                    <a:gdLst>
                      <a:gd name="T0" fmla="*/ 44 w 206"/>
                      <a:gd name="T1" fmla="*/ 0 h 207"/>
                      <a:gd name="T2" fmla="*/ 0 w 206"/>
                      <a:gd name="T3" fmla="*/ 26 h 207"/>
                      <a:gd name="T4" fmla="*/ 181 w 206"/>
                      <a:gd name="T5" fmla="*/ 207 h 207"/>
                      <a:gd name="T6" fmla="*/ 206 w 206"/>
                      <a:gd name="T7" fmla="*/ 163 h 207"/>
                      <a:gd name="T8" fmla="*/ 44 w 206"/>
                      <a:gd name="T9" fmla="*/ 0 h 2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6" h="207">
                        <a:moveTo>
                          <a:pt x="44" y="0"/>
                        </a:moveTo>
                        <a:cubicBezTo>
                          <a:pt x="0" y="26"/>
                          <a:pt x="0" y="26"/>
                          <a:pt x="0" y="26"/>
                        </a:cubicBezTo>
                        <a:cubicBezTo>
                          <a:pt x="45" y="100"/>
                          <a:pt x="107" y="162"/>
                          <a:pt x="181" y="207"/>
                        </a:cubicBezTo>
                        <a:cubicBezTo>
                          <a:pt x="206" y="163"/>
                          <a:pt x="206" y="163"/>
                          <a:pt x="206" y="163"/>
                        </a:cubicBezTo>
                        <a:cubicBezTo>
                          <a:pt x="140" y="122"/>
                          <a:pt x="85" y="66"/>
                          <a:pt x="44" y="0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6" name="Freeform 14"/>
                  <p:cNvSpPr/>
                  <p:nvPr/>
                </p:nvSpPr>
                <p:spPr bwMode="auto">
                  <a:xfrm>
                    <a:off x="9086227" y="2649766"/>
                    <a:ext cx="153397" cy="343610"/>
                  </a:xfrm>
                  <a:custGeom>
                    <a:avLst/>
                    <a:gdLst>
                      <a:gd name="T0" fmla="*/ 0 w 111"/>
                      <a:gd name="T1" fmla="*/ 0 h 248"/>
                      <a:gd name="T2" fmla="*/ 67 w 111"/>
                      <a:gd name="T3" fmla="*/ 248 h 248"/>
                      <a:gd name="T4" fmla="*/ 111 w 111"/>
                      <a:gd name="T5" fmla="*/ 222 h 248"/>
                      <a:gd name="T6" fmla="*/ 51 w 111"/>
                      <a:gd name="T7" fmla="*/ 0 h 248"/>
                      <a:gd name="T8" fmla="*/ 0 w 111"/>
                      <a:gd name="T9" fmla="*/ 0 h 2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248">
                        <a:moveTo>
                          <a:pt x="0" y="0"/>
                        </a:moveTo>
                        <a:cubicBezTo>
                          <a:pt x="2" y="90"/>
                          <a:pt x="26" y="174"/>
                          <a:pt x="67" y="248"/>
                        </a:cubicBezTo>
                        <a:cubicBezTo>
                          <a:pt x="111" y="222"/>
                          <a:pt x="111" y="222"/>
                          <a:pt x="111" y="222"/>
                        </a:cubicBezTo>
                        <a:cubicBezTo>
                          <a:pt x="75" y="156"/>
                          <a:pt x="53" y="80"/>
                          <a:pt x="51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47A67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0" name="Freeform 15"/>
                  <p:cNvSpPr/>
                  <p:nvPr/>
                </p:nvSpPr>
                <p:spPr bwMode="auto">
                  <a:xfrm>
                    <a:off x="9086227" y="2273023"/>
                    <a:ext cx="153397" cy="341156"/>
                  </a:xfrm>
                  <a:custGeom>
                    <a:avLst/>
                    <a:gdLst>
                      <a:gd name="T0" fmla="*/ 51 w 111"/>
                      <a:gd name="T1" fmla="*/ 247 h 247"/>
                      <a:gd name="T2" fmla="*/ 111 w 111"/>
                      <a:gd name="T3" fmla="*/ 26 h 247"/>
                      <a:gd name="T4" fmla="*/ 67 w 111"/>
                      <a:gd name="T5" fmla="*/ 0 h 247"/>
                      <a:gd name="T6" fmla="*/ 0 w 111"/>
                      <a:gd name="T7" fmla="*/ 247 h 247"/>
                      <a:gd name="T8" fmla="*/ 51 w 111"/>
                      <a:gd name="T9" fmla="*/ 247 h 2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247">
                        <a:moveTo>
                          <a:pt x="51" y="247"/>
                        </a:moveTo>
                        <a:cubicBezTo>
                          <a:pt x="53" y="167"/>
                          <a:pt x="75" y="92"/>
                          <a:pt x="111" y="26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74"/>
                          <a:pt x="2" y="158"/>
                          <a:pt x="0" y="247"/>
                        </a:cubicBezTo>
                        <a:lnTo>
                          <a:pt x="51" y="247"/>
                        </a:lnTo>
                        <a:close/>
                      </a:path>
                    </a:pathLst>
                  </a:custGeom>
                  <a:solidFill>
                    <a:srgbClr val="A47A67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1" name="Freeform 16"/>
                  <p:cNvSpPr/>
                  <p:nvPr/>
                </p:nvSpPr>
                <p:spPr bwMode="auto">
                  <a:xfrm>
                    <a:off x="9195445" y="1991999"/>
                    <a:ext cx="285933" cy="285933"/>
                  </a:xfrm>
                  <a:custGeom>
                    <a:avLst/>
                    <a:gdLst>
                      <a:gd name="T0" fmla="*/ 0 w 206"/>
                      <a:gd name="T1" fmla="*/ 181 h 206"/>
                      <a:gd name="T2" fmla="*/ 44 w 206"/>
                      <a:gd name="T3" fmla="*/ 206 h 206"/>
                      <a:gd name="T4" fmla="*/ 206 w 206"/>
                      <a:gd name="T5" fmla="*/ 44 h 206"/>
                      <a:gd name="T6" fmla="*/ 181 w 206"/>
                      <a:gd name="T7" fmla="*/ 0 h 206"/>
                      <a:gd name="T8" fmla="*/ 0 w 206"/>
                      <a:gd name="T9" fmla="*/ 181 h 2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6" h="206">
                        <a:moveTo>
                          <a:pt x="0" y="181"/>
                        </a:moveTo>
                        <a:cubicBezTo>
                          <a:pt x="44" y="206"/>
                          <a:pt x="44" y="206"/>
                          <a:pt x="44" y="206"/>
                        </a:cubicBezTo>
                        <a:cubicBezTo>
                          <a:pt x="85" y="140"/>
                          <a:pt x="140" y="85"/>
                          <a:pt x="206" y="44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07" y="45"/>
                          <a:pt x="45" y="107"/>
                          <a:pt x="0" y="181"/>
                        </a:cubicBezTo>
                        <a:close/>
                      </a:path>
                    </a:pathLst>
                  </a:custGeom>
                  <a:solidFill>
                    <a:srgbClr val="A47A67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4" name="Freeform 17"/>
                  <p:cNvSpPr/>
                  <p:nvPr/>
                </p:nvSpPr>
                <p:spPr bwMode="auto">
                  <a:xfrm>
                    <a:off x="9476470" y="1881553"/>
                    <a:ext cx="342382" cy="153398"/>
                  </a:xfrm>
                  <a:custGeom>
                    <a:avLst/>
                    <a:gdLst>
                      <a:gd name="T0" fmla="*/ 0 w 247"/>
                      <a:gd name="T1" fmla="*/ 67 h 111"/>
                      <a:gd name="T2" fmla="*/ 25 w 247"/>
                      <a:gd name="T3" fmla="*/ 111 h 111"/>
                      <a:gd name="T4" fmla="*/ 247 w 247"/>
                      <a:gd name="T5" fmla="*/ 51 h 111"/>
                      <a:gd name="T6" fmla="*/ 247 w 247"/>
                      <a:gd name="T7" fmla="*/ 0 h 111"/>
                      <a:gd name="T8" fmla="*/ 0 w 247"/>
                      <a:gd name="T9" fmla="*/ 67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7" h="111">
                        <a:moveTo>
                          <a:pt x="0" y="67"/>
                        </a:moveTo>
                        <a:cubicBezTo>
                          <a:pt x="25" y="111"/>
                          <a:pt x="25" y="111"/>
                          <a:pt x="25" y="111"/>
                        </a:cubicBezTo>
                        <a:cubicBezTo>
                          <a:pt x="92" y="75"/>
                          <a:pt x="167" y="53"/>
                          <a:pt x="247" y="51"/>
                        </a:cubicBezTo>
                        <a:cubicBezTo>
                          <a:pt x="247" y="0"/>
                          <a:pt x="247" y="0"/>
                          <a:pt x="247" y="0"/>
                        </a:cubicBezTo>
                        <a:cubicBezTo>
                          <a:pt x="158" y="2"/>
                          <a:pt x="74" y="26"/>
                          <a:pt x="0" y="67"/>
                        </a:cubicBezTo>
                        <a:close/>
                      </a:path>
                    </a:pathLst>
                  </a:custGeom>
                  <a:solidFill>
                    <a:srgbClr val="A47A67"/>
                  </a:solid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endParaRPr lang="id-ID" kern="0" dirty="0">
                      <a:solidFill>
                        <a:srgbClr val="878787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</p:grpSp>
            <p:sp>
              <p:nvSpPr>
                <p:cNvPr id="113" name="AutoShape 277"/>
                <p:cNvSpPr/>
                <p:nvPr>
                  <p:custDataLst>
                    <p:tags r:id="rId1"/>
                  </p:custDataLst>
                </p:nvPr>
              </p:nvSpPr>
              <p:spPr bwMode="auto">
                <a:xfrm>
                  <a:off x="9593171" y="2913077"/>
                  <a:ext cx="486950" cy="484656"/>
                </a:xfrm>
                <a:custGeom>
                  <a:avLst/>
                  <a:gdLst>
                    <a:gd name="T0" fmla="*/ 0 w 21503"/>
                    <a:gd name="T1" fmla="*/ 0 h 21600"/>
                    <a:gd name="T2" fmla="*/ 0 w 21503"/>
                    <a:gd name="T3" fmla="*/ 0 h 21600"/>
                    <a:gd name="T4" fmla="*/ 0 w 21503"/>
                    <a:gd name="T5" fmla="*/ 0 h 21600"/>
                    <a:gd name="T6" fmla="*/ 0 w 21503"/>
                    <a:gd name="T7" fmla="*/ 0 h 21600"/>
                    <a:gd name="T8" fmla="*/ 0 w 21503"/>
                    <a:gd name="T9" fmla="*/ 0 h 21600"/>
                    <a:gd name="T10" fmla="*/ 0 w 21503"/>
                    <a:gd name="T11" fmla="*/ 0 h 21600"/>
                    <a:gd name="T12" fmla="*/ 0 w 21503"/>
                    <a:gd name="T13" fmla="*/ 0 h 21600"/>
                    <a:gd name="T14" fmla="*/ 0 w 21503"/>
                    <a:gd name="T15" fmla="*/ 0 h 21600"/>
                    <a:gd name="T16" fmla="*/ 0 w 21503"/>
                    <a:gd name="T17" fmla="*/ 0 h 21600"/>
                    <a:gd name="T18" fmla="*/ 0 w 21503"/>
                    <a:gd name="T19" fmla="*/ 0 h 21600"/>
                    <a:gd name="T20" fmla="*/ 0 w 21503"/>
                    <a:gd name="T21" fmla="*/ 0 h 21600"/>
                    <a:gd name="T22" fmla="*/ 0 w 21503"/>
                    <a:gd name="T23" fmla="*/ 0 h 21600"/>
                    <a:gd name="T24" fmla="*/ 0 w 21503"/>
                    <a:gd name="T25" fmla="*/ 0 h 21600"/>
                    <a:gd name="T26" fmla="*/ 0 w 21503"/>
                    <a:gd name="T27" fmla="*/ 0 h 21600"/>
                    <a:gd name="T28" fmla="*/ 0 w 21503"/>
                    <a:gd name="T29" fmla="*/ 0 h 21600"/>
                    <a:gd name="T30" fmla="*/ 0 w 21503"/>
                    <a:gd name="T31" fmla="*/ 0 h 21600"/>
                    <a:gd name="T32" fmla="*/ 0 w 21503"/>
                    <a:gd name="T33" fmla="*/ 0 h 21600"/>
                    <a:gd name="T34" fmla="*/ 0 w 21503"/>
                    <a:gd name="T35" fmla="*/ 0 h 21600"/>
                    <a:gd name="T36" fmla="*/ 0 w 21503"/>
                    <a:gd name="T37" fmla="*/ 0 h 21600"/>
                    <a:gd name="T38" fmla="*/ 0 w 21503"/>
                    <a:gd name="T39" fmla="*/ 0 h 21600"/>
                    <a:gd name="T40" fmla="*/ 0 w 21503"/>
                    <a:gd name="T41" fmla="*/ 0 h 21600"/>
                    <a:gd name="T42" fmla="*/ 0 w 21503"/>
                    <a:gd name="T43" fmla="*/ 0 h 21600"/>
                    <a:gd name="T44" fmla="*/ 0 w 21503"/>
                    <a:gd name="T45" fmla="*/ 0 h 21600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1503" h="21600">
                      <a:moveTo>
                        <a:pt x="10162" y="1105"/>
                      </a:moveTo>
                      <a:cubicBezTo>
                        <a:pt x="9896" y="837"/>
                        <a:pt x="9371" y="590"/>
                        <a:pt x="8995" y="556"/>
                      </a:cubicBezTo>
                      <a:lnTo>
                        <a:pt x="2969" y="4"/>
                      </a:lnTo>
                      <a:cubicBezTo>
                        <a:pt x="2940" y="2"/>
                        <a:pt x="2910" y="0"/>
                        <a:pt x="2879" y="0"/>
                      </a:cubicBezTo>
                      <a:cubicBezTo>
                        <a:pt x="2513" y="0"/>
                        <a:pt x="2048" y="182"/>
                        <a:pt x="1802" y="429"/>
                      </a:cubicBezTo>
                      <a:lnTo>
                        <a:pt x="427" y="1809"/>
                      </a:lnTo>
                      <a:cubicBezTo>
                        <a:pt x="161" y="2076"/>
                        <a:pt x="-30" y="2604"/>
                        <a:pt x="4" y="2980"/>
                      </a:cubicBezTo>
                      <a:lnTo>
                        <a:pt x="541" y="9044"/>
                      </a:lnTo>
                      <a:cubicBezTo>
                        <a:pt x="573" y="9421"/>
                        <a:pt x="819" y="9948"/>
                        <a:pt x="1086" y="10216"/>
                      </a:cubicBezTo>
                      <a:lnTo>
                        <a:pt x="12227" y="21399"/>
                      </a:lnTo>
                      <a:cubicBezTo>
                        <a:pt x="12360" y="21533"/>
                        <a:pt x="12535" y="21600"/>
                        <a:pt x="12712" y="21600"/>
                      </a:cubicBezTo>
                      <a:cubicBezTo>
                        <a:pt x="12887" y="21600"/>
                        <a:pt x="13063" y="21533"/>
                        <a:pt x="13196" y="21399"/>
                      </a:cubicBezTo>
                      <a:lnTo>
                        <a:pt x="21304" y="13261"/>
                      </a:lnTo>
                      <a:cubicBezTo>
                        <a:pt x="21570" y="12993"/>
                        <a:pt x="21570" y="12555"/>
                        <a:pt x="21304" y="12288"/>
                      </a:cubicBezTo>
                      <a:lnTo>
                        <a:pt x="10162" y="1105"/>
                      </a:lnTo>
                      <a:close/>
                      <a:moveTo>
                        <a:pt x="2561" y="2612"/>
                      </a:moveTo>
                      <a:cubicBezTo>
                        <a:pt x="2851" y="2321"/>
                        <a:pt x="3231" y="2175"/>
                        <a:pt x="3611" y="2175"/>
                      </a:cubicBezTo>
                      <a:cubicBezTo>
                        <a:pt x="3991" y="2175"/>
                        <a:pt x="4372" y="2321"/>
                        <a:pt x="4663" y="2613"/>
                      </a:cubicBezTo>
                      <a:cubicBezTo>
                        <a:pt x="5243" y="3196"/>
                        <a:pt x="5243" y="4140"/>
                        <a:pt x="4663" y="4722"/>
                      </a:cubicBezTo>
                      <a:cubicBezTo>
                        <a:pt x="4372" y="5014"/>
                        <a:pt x="3992" y="5160"/>
                        <a:pt x="3612" y="5160"/>
                      </a:cubicBezTo>
                      <a:cubicBezTo>
                        <a:pt x="3232" y="5160"/>
                        <a:pt x="2852" y="5014"/>
                        <a:pt x="2561" y="4722"/>
                      </a:cubicBezTo>
                      <a:cubicBezTo>
                        <a:pt x="1980" y="4139"/>
                        <a:pt x="1980" y="3195"/>
                        <a:pt x="2561" y="2612"/>
                      </a:cubicBezTo>
                      <a:close/>
                      <a:moveTo>
                        <a:pt x="2561" y="2612"/>
                      </a:moveTo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srgbClr val="3F5860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  <p:grpSp>
            <p:nvGrpSpPr>
              <p:cNvPr id="121" name="组合 120"/>
              <p:cNvGrpSpPr/>
              <p:nvPr/>
            </p:nvGrpSpPr>
            <p:grpSpPr>
              <a:xfrm>
                <a:off x="8721618" y="3484786"/>
                <a:ext cx="2682955" cy="2348967"/>
                <a:chOff x="923845" y="3484786"/>
                <a:chExt cx="2682955" cy="2348967"/>
              </a:xfrm>
            </p:grpSpPr>
            <p:sp>
              <p:nvSpPr>
                <p:cNvPr id="122" name="文本框 121"/>
                <p:cNvSpPr txBox="1"/>
                <p:nvPr/>
              </p:nvSpPr>
              <p:spPr>
                <a:xfrm>
                  <a:off x="923845" y="4448758"/>
                  <a:ext cx="2682955" cy="1384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单击此处输入你的正文，文字是您思想的提炼，为了最终演示发布的良好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的单击此处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输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123" name="文本框 122"/>
                <p:cNvSpPr txBox="1"/>
                <p:nvPr/>
              </p:nvSpPr>
              <p:spPr>
                <a:xfrm>
                  <a:off x="1403548" y="406956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个人经验技能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  <p:sp>
              <p:nvSpPr>
                <p:cNvPr id="124" name="文本框 123"/>
                <p:cNvSpPr txBox="1"/>
                <p:nvPr/>
              </p:nvSpPr>
              <p:spPr>
                <a:xfrm>
                  <a:off x="1813115" y="3484786"/>
                  <a:ext cx="904415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en-US" altLang="zh-CN" sz="3200" dirty="0" smtClean="0">
                      <a:solidFill>
                        <a:srgbClr val="4D4C51"/>
                      </a:solidFill>
                    </a:rPr>
                    <a:t>55%</a:t>
                  </a:r>
                  <a:endParaRPr lang="zh-CN" altLang="en-US" sz="3200" dirty="0">
                    <a:solidFill>
                      <a:srgbClr val="4D4C51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75189" y="1001027"/>
            <a:ext cx="9841622" cy="4309712"/>
            <a:chOff x="1817274" y="837398"/>
            <a:chExt cx="9841622" cy="4309712"/>
          </a:xfrm>
        </p:grpSpPr>
        <p:grpSp>
          <p:nvGrpSpPr>
            <p:cNvPr id="19" name="组合 18"/>
            <p:cNvGrpSpPr/>
            <p:nvPr/>
          </p:nvGrpSpPr>
          <p:grpSpPr>
            <a:xfrm>
              <a:off x="3674444" y="2312619"/>
              <a:ext cx="4843112" cy="2232762"/>
              <a:chOff x="3674444" y="1739064"/>
              <a:chExt cx="4843112" cy="2232762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3674444" y="2086642"/>
                <a:ext cx="3570208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4400" dirty="0" smtClean="0">
                    <a:solidFill>
                      <a:srgbClr val="4D4C51"/>
                    </a:solidFill>
                  </a:rPr>
                  <a:t>个人优势技能</a:t>
                </a:r>
                <a:endParaRPr lang="zh-CN" altLang="en-US" sz="4400" dirty="0">
                  <a:solidFill>
                    <a:srgbClr val="4D4C5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3674444" y="1739064"/>
                <a:ext cx="1415772" cy="46166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lang="zh-CN" altLang="en-US" sz="2400" dirty="0" smtClean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第三部分</a:t>
                </a:r>
                <a:endParaRPr lang="zh-CN" altLang="en-US" sz="2400" dirty="0">
                  <a:solidFill>
                    <a:srgbClr val="A47A67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3674444" y="2909997"/>
                <a:ext cx="4843112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单击此处输入你的正文，文字是您思想的提炼，为了最终演示发布的良好效果，请尽量言简意赅的阐述观点单击此处输入你的</a:t>
                </a:r>
                <a:r>
                  <a:rPr lang="zh-CN" altLang="en-US" sz="1400" dirty="0" smtClean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正文</a:t>
                </a:r>
                <a:endParaRPr lang="zh-CN" altLang="en-US" sz="1400" dirty="0">
                  <a:solidFill>
                    <a:srgbClr val="4D4C5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2390274" y="1710891"/>
              <a:ext cx="7411452" cy="3436219"/>
              <a:chOff x="2367815" y="1337912"/>
              <a:chExt cx="7411452" cy="3436219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>
                <a:off x="2367815" y="1337912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箭头连接符 34"/>
              <p:cNvCxnSpPr/>
              <p:nvPr/>
            </p:nvCxnSpPr>
            <p:spPr>
              <a:xfrm flipH="1">
                <a:off x="6323798" y="4774131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1100" b="100000" l="27439" r="91938">
                          <a14:foregroundMark x1="50847" y1="41237" x2="48099" y2="82131"/>
                          <a14:foregroundMark x1="36647" y1="78763" x2="37609" y2="741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68" r="25081"/>
            <a:stretch>
              <a:fillRect/>
            </a:stretch>
          </p:blipFill>
          <p:spPr>
            <a:xfrm>
              <a:off x="8073992" y="837398"/>
              <a:ext cx="3584904" cy="4309712"/>
            </a:xfrm>
            <a:prstGeom prst="rect">
              <a:avLst/>
            </a:prstGeom>
          </p:spPr>
        </p:pic>
        <p:sp>
          <p:nvSpPr>
            <p:cNvPr id="6" name="圆角矩形 5"/>
            <p:cNvSpPr/>
            <p:nvPr/>
          </p:nvSpPr>
          <p:spPr>
            <a:xfrm>
              <a:off x="1817274" y="1606626"/>
              <a:ext cx="1301311" cy="3540484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098597" y="2407372"/>
              <a:ext cx="738664" cy="193899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rgbClr val="F5F5F5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rPr>
                <a:t>第三部分</a:t>
              </a:r>
              <a:endParaRPr lang="zh-CN" altLang="en-US" sz="3600" dirty="0">
                <a:solidFill>
                  <a:srgbClr val="F5F5F5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汉仪全唐诗简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个人优势技能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125177" y="1784819"/>
            <a:ext cx="9941646" cy="3949784"/>
            <a:chOff x="1036119" y="1659690"/>
            <a:chExt cx="9941646" cy="3949784"/>
          </a:xfrm>
        </p:grpSpPr>
        <p:grpSp>
          <p:nvGrpSpPr>
            <p:cNvPr id="16" name="组合 15"/>
            <p:cNvGrpSpPr/>
            <p:nvPr/>
          </p:nvGrpSpPr>
          <p:grpSpPr>
            <a:xfrm>
              <a:off x="1036119" y="1689894"/>
              <a:ext cx="3314500" cy="3889377"/>
              <a:chOff x="1036119" y="1720097"/>
              <a:chExt cx="3314500" cy="3889377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1036119" y="1720097"/>
                <a:ext cx="3314500" cy="3889377"/>
                <a:chOff x="1036119" y="1530527"/>
                <a:chExt cx="3070214" cy="3602721"/>
              </a:xfrm>
            </p:grpSpPr>
            <p:sp>
              <p:nvSpPr>
                <p:cNvPr id="42" name="圆角矩形 41"/>
                <p:cNvSpPr/>
                <p:nvPr/>
              </p:nvSpPr>
              <p:spPr>
                <a:xfrm>
                  <a:off x="1036119" y="3429000"/>
                  <a:ext cx="3070214" cy="1704248"/>
                </a:xfrm>
                <a:prstGeom prst="roundRect">
                  <a:avLst>
                    <a:gd name="adj" fmla="val 5987"/>
                  </a:avLst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5F5F5"/>
                    </a:solidFill>
                  </a:endParaRPr>
                </a:p>
              </p:txBody>
            </p:sp>
            <p:pic>
              <p:nvPicPr>
                <p:cNvPr id="62" name="图片 61" descr="Free photo portrait of successful handsome executive businessman smart casual wear looking at camera and smiling"/>
                <p:cNvPicPr>
                  <a:picLocks noChangeAspect="1" noChangeArrowheads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16" t="3700" r="2923" b="3149"/>
                <a:stretch>
                  <a:fillRect/>
                </a:stretch>
              </p:blipFill>
              <p:spPr bwMode="auto">
                <a:xfrm>
                  <a:off x="1107347" y="1530527"/>
                  <a:ext cx="2927758" cy="1625172"/>
                </a:xfrm>
                <a:custGeom>
                  <a:avLst/>
                  <a:gdLst>
                    <a:gd name="connsiteX0" fmla="*/ 97299 w 2927758"/>
                    <a:gd name="connsiteY0" fmla="*/ 0 h 1625172"/>
                    <a:gd name="connsiteX1" fmla="*/ 2830459 w 2927758"/>
                    <a:gd name="connsiteY1" fmla="*/ 0 h 1625172"/>
                    <a:gd name="connsiteX2" fmla="*/ 2927758 w 2927758"/>
                    <a:gd name="connsiteY2" fmla="*/ 97299 h 1625172"/>
                    <a:gd name="connsiteX3" fmla="*/ 2927758 w 2927758"/>
                    <a:gd name="connsiteY3" fmla="*/ 1527873 h 1625172"/>
                    <a:gd name="connsiteX4" fmla="*/ 2830459 w 2927758"/>
                    <a:gd name="connsiteY4" fmla="*/ 1625172 h 1625172"/>
                    <a:gd name="connsiteX5" fmla="*/ 97299 w 2927758"/>
                    <a:gd name="connsiteY5" fmla="*/ 1625172 h 1625172"/>
                    <a:gd name="connsiteX6" fmla="*/ 0 w 2927758"/>
                    <a:gd name="connsiteY6" fmla="*/ 1527873 h 1625172"/>
                    <a:gd name="connsiteX7" fmla="*/ 0 w 2927758"/>
                    <a:gd name="connsiteY7" fmla="*/ 97299 h 1625172"/>
                    <a:gd name="connsiteX8" fmla="*/ 97299 w 2927758"/>
                    <a:gd name="connsiteY8" fmla="*/ 0 h 1625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7758" h="1625172">
                      <a:moveTo>
                        <a:pt x="97299" y="0"/>
                      </a:moveTo>
                      <a:lnTo>
                        <a:pt x="2830459" y="0"/>
                      </a:lnTo>
                      <a:cubicBezTo>
                        <a:pt x="2884196" y="0"/>
                        <a:pt x="2927758" y="43562"/>
                        <a:pt x="2927758" y="97299"/>
                      </a:cubicBezTo>
                      <a:lnTo>
                        <a:pt x="2927758" y="1527873"/>
                      </a:lnTo>
                      <a:cubicBezTo>
                        <a:pt x="2927758" y="1581610"/>
                        <a:pt x="2884196" y="1625172"/>
                        <a:pt x="2830459" y="1625172"/>
                      </a:cubicBezTo>
                      <a:lnTo>
                        <a:pt x="97299" y="1625172"/>
                      </a:lnTo>
                      <a:cubicBezTo>
                        <a:pt x="43562" y="1625172"/>
                        <a:pt x="0" y="1581610"/>
                        <a:pt x="0" y="1527873"/>
                      </a:cubicBezTo>
                      <a:lnTo>
                        <a:pt x="0" y="97299"/>
                      </a:lnTo>
                      <a:cubicBezTo>
                        <a:pt x="0" y="43562"/>
                        <a:pt x="43562" y="0"/>
                        <a:pt x="97299" y="0"/>
                      </a:cubicBezTo>
                      <a:close/>
                    </a:path>
                  </a:pathLst>
                </a:cu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7" name="组合 6"/>
              <p:cNvGrpSpPr/>
              <p:nvPr/>
            </p:nvGrpSpPr>
            <p:grpSpPr>
              <a:xfrm>
                <a:off x="1362356" y="3988482"/>
                <a:ext cx="2662026" cy="1359644"/>
                <a:chOff x="1377126" y="3988482"/>
                <a:chExt cx="2662026" cy="1359644"/>
              </a:xfrm>
            </p:grpSpPr>
            <p:sp>
              <p:nvSpPr>
                <p:cNvPr id="63" name="文本框 62"/>
                <p:cNvSpPr txBox="1"/>
                <p:nvPr/>
              </p:nvSpPr>
              <p:spPr>
                <a:xfrm>
                  <a:off x="1692477" y="3988482"/>
                  <a:ext cx="2031325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zh-CN" altLang="en-US" sz="2400" dirty="0" smtClean="0">
                      <a:solidFill>
                        <a:srgbClr val="F5F5F5"/>
                      </a:solidFill>
                    </a:rPr>
                    <a:t>个人工作业绩</a:t>
                  </a:r>
                  <a:endParaRPr lang="zh-CN" altLang="en-US" sz="2400" dirty="0">
                    <a:solidFill>
                      <a:srgbClr val="F5F5F5"/>
                    </a:solidFill>
                  </a:endParaRPr>
                </a:p>
              </p:txBody>
            </p:sp>
            <p:sp>
              <p:nvSpPr>
                <p:cNvPr id="64" name="文本框 63"/>
                <p:cNvSpPr txBox="1"/>
                <p:nvPr/>
              </p:nvSpPr>
              <p:spPr>
                <a:xfrm>
                  <a:off x="1377126" y="4424796"/>
                  <a:ext cx="2662026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200" dirty="0">
                      <a:solidFill>
                        <a:srgbClr val="F5F5F5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单击此处输入你的正文，文字是您思想的提炼，为了最终演示发布的良好</a:t>
                  </a:r>
                  <a:r>
                    <a:rPr lang="zh-CN" altLang="en-US" sz="1200" dirty="0" smtClean="0">
                      <a:solidFill>
                        <a:srgbClr val="F5F5F5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200" dirty="0" smtClean="0">
                      <a:solidFill>
                        <a:srgbClr val="F5F5F5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</a:t>
                  </a:r>
                  <a:endParaRPr lang="zh-CN" altLang="en-US" sz="1200" dirty="0">
                    <a:solidFill>
                      <a:srgbClr val="F5F5F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352016" y="1659690"/>
              <a:ext cx="5625749" cy="3949784"/>
              <a:chOff x="5929532" y="1659690"/>
              <a:chExt cx="5625749" cy="3949784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5929532" y="1659690"/>
                <a:ext cx="5625749" cy="964937"/>
                <a:chOff x="5929532" y="1659690"/>
                <a:chExt cx="5625749" cy="964937"/>
              </a:xfrm>
            </p:grpSpPr>
            <p:grpSp>
              <p:nvGrpSpPr>
                <p:cNvPr id="87" name="组合 86"/>
                <p:cNvGrpSpPr/>
                <p:nvPr/>
              </p:nvGrpSpPr>
              <p:grpSpPr>
                <a:xfrm>
                  <a:off x="5929532" y="1884500"/>
                  <a:ext cx="515316" cy="515316"/>
                  <a:chOff x="5393891" y="1221614"/>
                  <a:chExt cx="1460808" cy="1460808"/>
                </a:xfrm>
              </p:grpSpPr>
              <p:sp>
                <p:nvSpPr>
                  <p:cNvPr id="88" name="椭圆 87"/>
                  <p:cNvSpPr/>
                  <p:nvPr/>
                </p:nvSpPr>
                <p:spPr>
                  <a:xfrm>
                    <a:off x="5393891" y="1221614"/>
                    <a:ext cx="1460808" cy="1460808"/>
                  </a:xfrm>
                  <a:prstGeom prst="ellipse">
                    <a:avLst/>
                  </a:prstGeom>
                  <a:solidFill>
                    <a:srgbClr val="A47A6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89" name="iconfont-10187-1761528"/>
                  <p:cNvSpPr/>
                  <p:nvPr/>
                </p:nvSpPr>
                <p:spPr>
                  <a:xfrm>
                    <a:off x="5836428" y="1647176"/>
                    <a:ext cx="575734" cy="609685"/>
                  </a:xfrm>
                  <a:custGeom>
                    <a:avLst/>
                    <a:gdLst>
                      <a:gd name="T0" fmla="*/ 8000 w 10880"/>
                      <a:gd name="T1" fmla="*/ 5120 h 11520"/>
                      <a:gd name="T2" fmla="*/ 8000 w 10880"/>
                      <a:gd name="T3" fmla="*/ 4480 h 11520"/>
                      <a:gd name="T4" fmla="*/ 1920 w 10880"/>
                      <a:gd name="T5" fmla="*/ 4800 h 11520"/>
                      <a:gd name="T6" fmla="*/ 2272 w 10880"/>
                      <a:gd name="T7" fmla="*/ 7040 h 11520"/>
                      <a:gd name="T8" fmla="*/ 4448 w 10880"/>
                      <a:gd name="T9" fmla="*/ 6720 h 11520"/>
                      <a:gd name="T10" fmla="*/ 2272 w 10880"/>
                      <a:gd name="T11" fmla="*/ 6400 h 11520"/>
                      <a:gd name="T12" fmla="*/ 2272 w 10880"/>
                      <a:gd name="T13" fmla="*/ 7040 h 11520"/>
                      <a:gd name="T14" fmla="*/ 4096 w 10880"/>
                      <a:gd name="T15" fmla="*/ 8960 h 11520"/>
                      <a:gd name="T16" fmla="*/ 4096 w 10880"/>
                      <a:gd name="T17" fmla="*/ 8320 h 11520"/>
                      <a:gd name="T18" fmla="*/ 1920 w 10880"/>
                      <a:gd name="T19" fmla="*/ 8640 h 11520"/>
                      <a:gd name="T20" fmla="*/ 2240 w 10880"/>
                      <a:gd name="T21" fmla="*/ 3200 h 11520"/>
                      <a:gd name="T22" fmla="*/ 8320 w 10880"/>
                      <a:gd name="T23" fmla="*/ 2880 h 11520"/>
                      <a:gd name="T24" fmla="*/ 2240 w 10880"/>
                      <a:gd name="T25" fmla="*/ 2560 h 11520"/>
                      <a:gd name="T26" fmla="*/ 2240 w 10880"/>
                      <a:gd name="T27" fmla="*/ 3200 h 11520"/>
                      <a:gd name="T28" fmla="*/ 320 w 10880"/>
                      <a:gd name="T29" fmla="*/ 0 h 11520"/>
                      <a:gd name="T30" fmla="*/ 0 w 10880"/>
                      <a:gd name="T31" fmla="*/ 11200 h 11520"/>
                      <a:gd name="T32" fmla="*/ 5120 w 10880"/>
                      <a:gd name="T33" fmla="*/ 11520 h 11520"/>
                      <a:gd name="T34" fmla="*/ 5120 w 10880"/>
                      <a:gd name="T35" fmla="*/ 10880 h 11520"/>
                      <a:gd name="T36" fmla="*/ 640 w 10880"/>
                      <a:gd name="T37" fmla="*/ 640 h 11520"/>
                      <a:gd name="T38" fmla="*/ 9600 w 10880"/>
                      <a:gd name="T39" fmla="*/ 5440 h 11520"/>
                      <a:gd name="T40" fmla="*/ 10240 w 10880"/>
                      <a:gd name="T41" fmla="*/ 5440 h 11520"/>
                      <a:gd name="T42" fmla="*/ 9920 w 10880"/>
                      <a:gd name="T43" fmla="*/ 0 h 11520"/>
                      <a:gd name="T44" fmla="*/ 10240 w 10880"/>
                      <a:gd name="T45" fmla="*/ 8960 h 11520"/>
                      <a:gd name="T46" fmla="*/ 6400 w 10880"/>
                      <a:gd name="T47" fmla="*/ 8960 h 11520"/>
                      <a:gd name="T48" fmla="*/ 8320 w 10880"/>
                      <a:gd name="T49" fmla="*/ 6400 h 11520"/>
                      <a:gd name="T50" fmla="*/ 8320 w 10880"/>
                      <a:gd name="T51" fmla="*/ 11520 h 11520"/>
                      <a:gd name="T52" fmla="*/ 8320 w 10880"/>
                      <a:gd name="T53" fmla="*/ 6400 h 11520"/>
                      <a:gd name="T54" fmla="*/ 8704 w 10880"/>
                      <a:gd name="T55" fmla="*/ 8352 h 11520"/>
                      <a:gd name="T56" fmla="*/ 9376 w 10880"/>
                      <a:gd name="T57" fmla="*/ 8480 h 11520"/>
                      <a:gd name="T58" fmla="*/ 8992 w 10880"/>
                      <a:gd name="T59" fmla="*/ 9088 h 11520"/>
                      <a:gd name="T60" fmla="*/ 9088 w 10880"/>
                      <a:gd name="T61" fmla="*/ 9792 h 11520"/>
                      <a:gd name="T62" fmla="*/ 8384 w 10880"/>
                      <a:gd name="T63" fmla="*/ 9632 h 11520"/>
                      <a:gd name="T64" fmla="*/ 7744 w 10880"/>
                      <a:gd name="T65" fmla="*/ 9920 h 11520"/>
                      <a:gd name="T66" fmla="*/ 7680 w 10880"/>
                      <a:gd name="T67" fmla="*/ 9216 h 11520"/>
                      <a:gd name="T68" fmla="*/ 7200 w 10880"/>
                      <a:gd name="T69" fmla="*/ 8704 h 11520"/>
                      <a:gd name="T70" fmla="*/ 7840 w 10880"/>
                      <a:gd name="T71" fmla="*/ 8416 h 11520"/>
                      <a:gd name="T72" fmla="*/ 8192 w 10880"/>
                      <a:gd name="T73" fmla="*/ 7808 h 115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880" h="11520">
                        <a:moveTo>
                          <a:pt x="2240" y="5120"/>
                        </a:moveTo>
                        <a:lnTo>
                          <a:pt x="8000" y="5120"/>
                        </a:lnTo>
                        <a:cubicBezTo>
                          <a:pt x="8160" y="5120"/>
                          <a:pt x="8320" y="4960"/>
                          <a:pt x="8320" y="4800"/>
                        </a:cubicBezTo>
                        <a:cubicBezTo>
                          <a:pt x="8320" y="4640"/>
                          <a:pt x="8160" y="4480"/>
                          <a:pt x="8000" y="4480"/>
                        </a:cubicBezTo>
                        <a:lnTo>
                          <a:pt x="2240" y="4480"/>
                        </a:lnTo>
                        <a:cubicBezTo>
                          <a:pt x="2080" y="4480"/>
                          <a:pt x="1920" y="4640"/>
                          <a:pt x="1920" y="4800"/>
                        </a:cubicBezTo>
                        <a:cubicBezTo>
                          <a:pt x="1920" y="4960"/>
                          <a:pt x="2080" y="5120"/>
                          <a:pt x="2240" y="5120"/>
                        </a:cubicBezTo>
                        <a:close/>
                        <a:moveTo>
                          <a:pt x="2272" y="7040"/>
                        </a:moveTo>
                        <a:lnTo>
                          <a:pt x="4096" y="7040"/>
                        </a:lnTo>
                        <a:cubicBezTo>
                          <a:pt x="4288" y="7040"/>
                          <a:pt x="4448" y="6880"/>
                          <a:pt x="4448" y="6720"/>
                        </a:cubicBezTo>
                        <a:cubicBezTo>
                          <a:pt x="4448" y="6528"/>
                          <a:pt x="4288" y="6400"/>
                          <a:pt x="4096" y="6400"/>
                        </a:cubicBezTo>
                        <a:lnTo>
                          <a:pt x="2272" y="6400"/>
                        </a:lnTo>
                        <a:cubicBezTo>
                          <a:pt x="2080" y="6400"/>
                          <a:pt x="1920" y="6528"/>
                          <a:pt x="1920" y="6720"/>
                        </a:cubicBezTo>
                        <a:cubicBezTo>
                          <a:pt x="1920" y="6880"/>
                          <a:pt x="2080" y="7040"/>
                          <a:pt x="2272" y="7040"/>
                        </a:cubicBezTo>
                        <a:close/>
                        <a:moveTo>
                          <a:pt x="2272" y="8960"/>
                        </a:moveTo>
                        <a:lnTo>
                          <a:pt x="4096" y="8960"/>
                        </a:lnTo>
                        <a:cubicBezTo>
                          <a:pt x="4288" y="8960"/>
                          <a:pt x="4448" y="8800"/>
                          <a:pt x="4448" y="8640"/>
                        </a:cubicBezTo>
                        <a:cubicBezTo>
                          <a:pt x="4448" y="8448"/>
                          <a:pt x="4288" y="8320"/>
                          <a:pt x="4096" y="8320"/>
                        </a:cubicBezTo>
                        <a:lnTo>
                          <a:pt x="2272" y="8320"/>
                        </a:lnTo>
                        <a:cubicBezTo>
                          <a:pt x="2080" y="8320"/>
                          <a:pt x="1920" y="8448"/>
                          <a:pt x="1920" y="8640"/>
                        </a:cubicBezTo>
                        <a:cubicBezTo>
                          <a:pt x="1920" y="8800"/>
                          <a:pt x="2080" y="8960"/>
                          <a:pt x="2272" y="8960"/>
                        </a:cubicBezTo>
                        <a:close/>
                        <a:moveTo>
                          <a:pt x="2240" y="3200"/>
                        </a:moveTo>
                        <a:lnTo>
                          <a:pt x="8000" y="3200"/>
                        </a:lnTo>
                        <a:cubicBezTo>
                          <a:pt x="8160" y="3200"/>
                          <a:pt x="8320" y="3040"/>
                          <a:pt x="8320" y="2880"/>
                        </a:cubicBezTo>
                        <a:cubicBezTo>
                          <a:pt x="8320" y="2720"/>
                          <a:pt x="8160" y="2560"/>
                          <a:pt x="8000" y="2560"/>
                        </a:cubicBezTo>
                        <a:lnTo>
                          <a:pt x="2240" y="2560"/>
                        </a:lnTo>
                        <a:cubicBezTo>
                          <a:pt x="2080" y="2560"/>
                          <a:pt x="1920" y="2720"/>
                          <a:pt x="1920" y="2880"/>
                        </a:cubicBezTo>
                        <a:cubicBezTo>
                          <a:pt x="1920" y="3040"/>
                          <a:pt x="2080" y="3200"/>
                          <a:pt x="2240" y="3200"/>
                        </a:cubicBezTo>
                        <a:close/>
                        <a:moveTo>
                          <a:pt x="9920" y="0"/>
                        </a:moveTo>
                        <a:lnTo>
                          <a:pt x="320" y="0"/>
                        </a:lnTo>
                        <a:cubicBezTo>
                          <a:pt x="160" y="0"/>
                          <a:pt x="0" y="160"/>
                          <a:pt x="0" y="320"/>
                        </a:cubicBezTo>
                        <a:lnTo>
                          <a:pt x="0" y="11200"/>
                        </a:lnTo>
                        <a:cubicBezTo>
                          <a:pt x="0" y="11360"/>
                          <a:pt x="160" y="11520"/>
                          <a:pt x="320" y="11520"/>
                        </a:cubicBezTo>
                        <a:lnTo>
                          <a:pt x="5120" y="11520"/>
                        </a:lnTo>
                        <a:cubicBezTo>
                          <a:pt x="5312" y="11520"/>
                          <a:pt x="5440" y="11392"/>
                          <a:pt x="5440" y="11200"/>
                        </a:cubicBezTo>
                        <a:cubicBezTo>
                          <a:pt x="5440" y="11008"/>
                          <a:pt x="5312" y="10880"/>
                          <a:pt x="5120" y="10880"/>
                        </a:cubicBezTo>
                        <a:lnTo>
                          <a:pt x="640" y="10880"/>
                        </a:lnTo>
                        <a:lnTo>
                          <a:pt x="640" y="640"/>
                        </a:lnTo>
                        <a:lnTo>
                          <a:pt x="9600" y="640"/>
                        </a:lnTo>
                        <a:lnTo>
                          <a:pt x="9600" y="5440"/>
                        </a:lnTo>
                        <a:cubicBezTo>
                          <a:pt x="9600" y="5632"/>
                          <a:pt x="9728" y="5760"/>
                          <a:pt x="9920" y="5760"/>
                        </a:cubicBezTo>
                        <a:cubicBezTo>
                          <a:pt x="10112" y="5760"/>
                          <a:pt x="10240" y="5632"/>
                          <a:pt x="10240" y="5440"/>
                        </a:cubicBezTo>
                        <a:lnTo>
                          <a:pt x="10240" y="320"/>
                        </a:lnTo>
                        <a:cubicBezTo>
                          <a:pt x="10240" y="160"/>
                          <a:pt x="10080" y="0"/>
                          <a:pt x="9920" y="0"/>
                        </a:cubicBezTo>
                        <a:close/>
                        <a:moveTo>
                          <a:pt x="8320" y="7040"/>
                        </a:moveTo>
                        <a:cubicBezTo>
                          <a:pt x="9376" y="7040"/>
                          <a:pt x="10240" y="7904"/>
                          <a:pt x="10240" y="8960"/>
                        </a:cubicBezTo>
                        <a:cubicBezTo>
                          <a:pt x="10240" y="10016"/>
                          <a:pt x="9376" y="10880"/>
                          <a:pt x="8320" y="10880"/>
                        </a:cubicBezTo>
                        <a:cubicBezTo>
                          <a:pt x="7264" y="10880"/>
                          <a:pt x="6400" y="10016"/>
                          <a:pt x="6400" y="8960"/>
                        </a:cubicBezTo>
                        <a:cubicBezTo>
                          <a:pt x="6400" y="7904"/>
                          <a:pt x="7264" y="7040"/>
                          <a:pt x="8320" y="7040"/>
                        </a:cubicBezTo>
                        <a:close/>
                        <a:moveTo>
                          <a:pt x="8320" y="6400"/>
                        </a:moveTo>
                        <a:cubicBezTo>
                          <a:pt x="6912" y="6400"/>
                          <a:pt x="5760" y="7552"/>
                          <a:pt x="5760" y="8960"/>
                        </a:cubicBezTo>
                        <a:cubicBezTo>
                          <a:pt x="5760" y="10368"/>
                          <a:pt x="6912" y="11520"/>
                          <a:pt x="8320" y="11520"/>
                        </a:cubicBezTo>
                        <a:cubicBezTo>
                          <a:pt x="9728" y="11520"/>
                          <a:pt x="10880" y="10368"/>
                          <a:pt x="10880" y="8960"/>
                        </a:cubicBezTo>
                        <a:cubicBezTo>
                          <a:pt x="10880" y="7552"/>
                          <a:pt x="9728" y="6400"/>
                          <a:pt x="8320" y="6400"/>
                        </a:cubicBezTo>
                        <a:close/>
                        <a:moveTo>
                          <a:pt x="8448" y="7808"/>
                        </a:moveTo>
                        <a:lnTo>
                          <a:pt x="8704" y="8352"/>
                        </a:lnTo>
                        <a:cubicBezTo>
                          <a:pt x="8736" y="8384"/>
                          <a:pt x="8768" y="8416"/>
                          <a:pt x="8800" y="8416"/>
                        </a:cubicBezTo>
                        <a:lnTo>
                          <a:pt x="9376" y="8480"/>
                        </a:lnTo>
                        <a:cubicBezTo>
                          <a:pt x="9472" y="8480"/>
                          <a:pt x="9536" y="8640"/>
                          <a:pt x="9440" y="8704"/>
                        </a:cubicBezTo>
                        <a:lnTo>
                          <a:pt x="8992" y="9088"/>
                        </a:lnTo>
                        <a:cubicBezTo>
                          <a:pt x="8960" y="9120"/>
                          <a:pt x="8960" y="9152"/>
                          <a:pt x="8960" y="9216"/>
                        </a:cubicBezTo>
                        <a:lnTo>
                          <a:pt x="9088" y="9792"/>
                        </a:lnTo>
                        <a:cubicBezTo>
                          <a:pt x="9120" y="9888"/>
                          <a:pt x="8992" y="9984"/>
                          <a:pt x="8896" y="9920"/>
                        </a:cubicBezTo>
                        <a:lnTo>
                          <a:pt x="8384" y="9632"/>
                        </a:lnTo>
                        <a:cubicBezTo>
                          <a:pt x="8352" y="9600"/>
                          <a:pt x="8288" y="9600"/>
                          <a:pt x="8256" y="9632"/>
                        </a:cubicBezTo>
                        <a:lnTo>
                          <a:pt x="7744" y="9920"/>
                        </a:lnTo>
                        <a:cubicBezTo>
                          <a:pt x="7648" y="9984"/>
                          <a:pt x="7552" y="9888"/>
                          <a:pt x="7552" y="9792"/>
                        </a:cubicBezTo>
                        <a:lnTo>
                          <a:pt x="7680" y="9216"/>
                        </a:lnTo>
                        <a:cubicBezTo>
                          <a:pt x="7680" y="9184"/>
                          <a:pt x="7680" y="9120"/>
                          <a:pt x="7648" y="9088"/>
                        </a:cubicBezTo>
                        <a:lnTo>
                          <a:pt x="7200" y="8704"/>
                        </a:lnTo>
                        <a:cubicBezTo>
                          <a:pt x="7104" y="8640"/>
                          <a:pt x="7168" y="8512"/>
                          <a:pt x="7264" y="8480"/>
                        </a:cubicBezTo>
                        <a:lnTo>
                          <a:pt x="7840" y="8416"/>
                        </a:lnTo>
                        <a:cubicBezTo>
                          <a:pt x="7872" y="8416"/>
                          <a:pt x="7936" y="8384"/>
                          <a:pt x="7936" y="8352"/>
                        </a:cubicBezTo>
                        <a:lnTo>
                          <a:pt x="8192" y="7808"/>
                        </a:lnTo>
                        <a:cubicBezTo>
                          <a:pt x="8256" y="7712"/>
                          <a:pt x="8384" y="7712"/>
                          <a:pt x="8448" y="7808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</p:grpSp>
            <p:grpSp>
              <p:nvGrpSpPr>
                <p:cNvPr id="10" name="组合 9"/>
                <p:cNvGrpSpPr/>
                <p:nvPr/>
              </p:nvGrpSpPr>
              <p:grpSpPr>
                <a:xfrm>
                  <a:off x="6513427" y="1659690"/>
                  <a:ext cx="5041854" cy="964937"/>
                  <a:chOff x="6513427" y="1659690"/>
                  <a:chExt cx="5041854" cy="964937"/>
                </a:xfrm>
              </p:grpSpPr>
              <p:sp>
                <p:nvSpPr>
                  <p:cNvPr id="98" name="文本框 97"/>
                  <p:cNvSpPr txBox="1"/>
                  <p:nvPr/>
                </p:nvSpPr>
                <p:spPr>
                  <a:xfrm>
                    <a:off x="6513427" y="1978296"/>
                    <a:ext cx="5041854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单击此处输入你的正文，文字是您思想的提炼，为了最终演示发布的良好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效果请</a:t>
                    </a: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尽量言简意赅的阐述观点单击此处输入你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的</a:t>
                    </a:r>
                    <a:endPara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9" name="文本框 98"/>
                  <p:cNvSpPr txBox="1"/>
                  <p:nvPr/>
                </p:nvSpPr>
                <p:spPr>
                  <a:xfrm>
                    <a:off x="6513427" y="1659690"/>
                    <a:ext cx="162416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zh-CN"/>
                    </a:defPPr>
                    <a:lvl1pPr algn="ctr">
                      <a:defRPr sz="6600">
                        <a:gradFill flip="none" rotWithShape="1">
                          <a:gsLst>
                            <a:gs pos="0">
                              <a:srgbClr val="8A0001"/>
                            </a:gs>
                            <a:gs pos="100000">
                              <a:srgbClr val="B5030A"/>
                            </a:gs>
                          </a:gsLst>
                          <a:lin ang="18900000" scaled="1"/>
                          <a:tileRect/>
                        </a:gradFill>
                        <a:latin typeface="汉仪心海行楷W" panose="00020600040101010101" pitchFamily="18" charset="-122"/>
                        <a:ea typeface="汉仪心海行楷W" panose="00020600040101010101" pitchFamily="18" charset="-122"/>
                        <a:cs typeface="汉仪全唐诗简" panose="00020600040101010101" pitchFamily="18" charset="-122"/>
                      </a:defRPr>
                    </a:lvl1pPr>
                  </a:lstStyle>
                  <a:p>
                    <a:pPr algn="l"/>
                    <a:r>
                      <a:rPr lang="zh-CN" altLang="en-US" sz="1800" dirty="0" smtClean="0">
                        <a:solidFill>
                          <a:srgbClr val="4D4C51"/>
                        </a:solidFill>
                      </a:rPr>
                      <a:t>工作业绩分享</a:t>
                    </a:r>
                    <a:r>
                      <a:rPr lang="en-US" altLang="zh-CN" sz="1800" dirty="0" smtClean="0">
                        <a:solidFill>
                          <a:srgbClr val="4D4C51"/>
                        </a:solidFill>
                      </a:rPr>
                      <a:t>:</a:t>
                    </a:r>
                    <a:endParaRPr lang="zh-CN" altLang="en-US" sz="1800" dirty="0">
                      <a:solidFill>
                        <a:srgbClr val="4D4C51"/>
                      </a:solidFill>
                    </a:endParaRPr>
                  </a:p>
                </p:txBody>
              </p:sp>
            </p:grpSp>
          </p:grpSp>
          <p:grpSp>
            <p:nvGrpSpPr>
              <p:cNvPr id="12" name="组合 11"/>
              <p:cNvGrpSpPr/>
              <p:nvPr/>
            </p:nvGrpSpPr>
            <p:grpSpPr>
              <a:xfrm>
                <a:off x="5929532" y="3152113"/>
                <a:ext cx="5625749" cy="964937"/>
                <a:chOff x="5929532" y="3254377"/>
                <a:chExt cx="5625749" cy="964937"/>
              </a:xfrm>
            </p:grpSpPr>
            <p:grpSp>
              <p:nvGrpSpPr>
                <p:cNvPr id="8" name="组合 7"/>
                <p:cNvGrpSpPr/>
                <p:nvPr/>
              </p:nvGrpSpPr>
              <p:grpSpPr>
                <a:xfrm>
                  <a:off x="5929532" y="3479187"/>
                  <a:ext cx="515316" cy="515316"/>
                  <a:chOff x="5701960" y="3324428"/>
                  <a:chExt cx="795397" cy="795397"/>
                </a:xfrm>
              </p:grpSpPr>
              <p:sp>
                <p:nvSpPr>
                  <p:cNvPr id="92" name="椭圆 91"/>
                  <p:cNvSpPr/>
                  <p:nvPr/>
                </p:nvSpPr>
                <p:spPr>
                  <a:xfrm>
                    <a:off x="5701960" y="3324428"/>
                    <a:ext cx="795397" cy="795397"/>
                  </a:xfrm>
                  <a:prstGeom prst="ellipse">
                    <a:avLst/>
                  </a:prstGeom>
                  <a:solidFill>
                    <a:srgbClr val="BABAB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3" name="AutoShape 277"/>
                  <p:cNvSpPr/>
                  <p:nvPr>
                    <p:custDataLst>
                      <p:tags r:id="rId2"/>
                    </p:custDataLst>
                  </p:nvPr>
                </p:nvSpPr>
                <p:spPr bwMode="auto">
                  <a:xfrm>
                    <a:off x="5942918" y="3543772"/>
                    <a:ext cx="358394" cy="356708"/>
                  </a:xfrm>
                  <a:custGeom>
                    <a:avLst/>
                    <a:gdLst>
                      <a:gd name="T0" fmla="*/ 0 w 21503"/>
                      <a:gd name="T1" fmla="*/ 0 h 21600"/>
                      <a:gd name="T2" fmla="*/ 0 w 21503"/>
                      <a:gd name="T3" fmla="*/ 0 h 21600"/>
                      <a:gd name="T4" fmla="*/ 0 w 21503"/>
                      <a:gd name="T5" fmla="*/ 0 h 21600"/>
                      <a:gd name="T6" fmla="*/ 0 w 21503"/>
                      <a:gd name="T7" fmla="*/ 0 h 21600"/>
                      <a:gd name="T8" fmla="*/ 0 w 21503"/>
                      <a:gd name="T9" fmla="*/ 0 h 21600"/>
                      <a:gd name="T10" fmla="*/ 0 w 21503"/>
                      <a:gd name="T11" fmla="*/ 0 h 21600"/>
                      <a:gd name="T12" fmla="*/ 0 w 21503"/>
                      <a:gd name="T13" fmla="*/ 0 h 21600"/>
                      <a:gd name="T14" fmla="*/ 0 w 21503"/>
                      <a:gd name="T15" fmla="*/ 0 h 21600"/>
                      <a:gd name="T16" fmla="*/ 0 w 21503"/>
                      <a:gd name="T17" fmla="*/ 0 h 21600"/>
                      <a:gd name="T18" fmla="*/ 0 w 21503"/>
                      <a:gd name="T19" fmla="*/ 0 h 21600"/>
                      <a:gd name="T20" fmla="*/ 0 w 21503"/>
                      <a:gd name="T21" fmla="*/ 0 h 21600"/>
                      <a:gd name="T22" fmla="*/ 0 w 21503"/>
                      <a:gd name="T23" fmla="*/ 0 h 21600"/>
                      <a:gd name="T24" fmla="*/ 0 w 21503"/>
                      <a:gd name="T25" fmla="*/ 0 h 21600"/>
                      <a:gd name="T26" fmla="*/ 0 w 21503"/>
                      <a:gd name="T27" fmla="*/ 0 h 21600"/>
                      <a:gd name="T28" fmla="*/ 0 w 21503"/>
                      <a:gd name="T29" fmla="*/ 0 h 21600"/>
                      <a:gd name="T30" fmla="*/ 0 w 21503"/>
                      <a:gd name="T31" fmla="*/ 0 h 21600"/>
                      <a:gd name="T32" fmla="*/ 0 w 21503"/>
                      <a:gd name="T33" fmla="*/ 0 h 21600"/>
                      <a:gd name="T34" fmla="*/ 0 w 21503"/>
                      <a:gd name="T35" fmla="*/ 0 h 21600"/>
                      <a:gd name="T36" fmla="*/ 0 w 21503"/>
                      <a:gd name="T37" fmla="*/ 0 h 21600"/>
                      <a:gd name="T38" fmla="*/ 0 w 21503"/>
                      <a:gd name="T39" fmla="*/ 0 h 21600"/>
                      <a:gd name="T40" fmla="*/ 0 w 21503"/>
                      <a:gd name="T41" fmla="*/ 0 h 21600"/>
                      <a:gd name="T42" fmla="*/ 0 w 21503"/>
                      <a:gd name="T43" fmla="*/ 0 h 21600"/>
                      <a:gd name="T44" fmla="*/ 0 w 21503"/>
                      <a:gd name="T45" fmla="*/ 0 h 21600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21503" h="21600">
                        <a:moveTo>
                          <a:pt x="10162" y="1105"/>
                        </a:moveTo>
                        <a:cubicBezTo>
                          <a:pt x="9896" y="837"/>
                          <a:pt x="9371" y="590"/>
                          <a:pt x="8995" y="556"/>
                        </a:cubicBezTo>
                        <a:lnTo>
                          <a:pt x="2969" y="4"/>
                        </a:lnTo>
                        <a:cubicBezTo>
                          <a:pt x="2940" y="2"/>
                          <a:pt x="2910" y="0"/>
                          <a:pt x="2879" y="0"/>
                        </a:cubicBezTo>
                        <a:cubicBezTo>
                          <a:pt x="2513" y="0"/>
                          <a:pt x="2048" y="182"/>
                          <a:pt x="1802" y="429"/>
                        </a:cubicBezTo>
                        <a:lnTo>
                          <a:pt x="427" y="1809"/>
                        </a:lnTo>
                        <a:cubicBezTo>
                          <a:pt x="161" y="2076"/>
                          <a:pt x="-30" y="2604"/>
                          <a:pt x="4" y="2980"/>
                        </a:cubicBezTo>
                        <a:lnTo>
                          <a:pt x="541" y="9044"/>
                        </a:lnTo>
                        <a:cubicBezTo>
                          <a:pt x="573" y="9421"/>
                          <a:pt x="819" y="9948"/>
                          <a:pt x="1086" y="10216"/>
                        </a:cubicBezTo>
                        <a:lnTo>
                          <a:pt x="12227" y="21399"/>
                        </a:lnTo>
                        <a:cubicBezTo>
                          <a:pt x="12360" y="21533"/>
                          <a:pt x="12535" y="21600"/>
                          <a:pt x="12712" y="21600"/>
                        </a:cubicBezTo>
                        <a:cubicBezTo>
                          <a:pt x="12887" y="21600"/>
                          <a:pt x="13063" y="21533"/>
                          <a:pt x="13196" y="21399"/>
                        </a:cubicBezTo>
                        <a:lnTo>
                          <a:pt x="21304" y="13261"/>
                        </a:lnTo>
                        <a:cubicBezTo>
                          <a:pt x="21570" y="12993"/>
                          <a:pt x="21570" y="12555"/>
                          <a:pt x="21304" y="12288"/>
                        </a:cubicBezTo>
                        <a:lnTo>
                          <a:pt x="10162" y="1105"/>
                        </a:lnTo>
                        <a:close/>
                        <a:moveTo>
                          <a:pt x="2561" y="2612"/>
                        </a:moveTo>
                        <a:cubicBezTo>
                          <a:pt x="2851" y="2321"/>
                          <a:pt x="3231" y="2175"/>
                          <a:pt x="3611" y="2175"/>
                        </a:cubicBezTo>
                        <a:cubicBezTo>
                          <a:pt x="3991" y="2175"/>
                          <a:pt x="4372" y="2321"/>
                          <a:pt x="4663" y="2613"/>
                        </a:cubicBezTo>
                        <a:cubicBezTo>
                          <a:pt x="5243" y="3196"/>
                          <a:pt x="5243" y="4140"/>
                          <a:pt x="4663" y="4722"/>
                        </a:cubicBezTo>
                        <a:cubicBezTo>
                          <a:pt x="4372" y="5014"/>
                          <a:pt x="3992" y="5160"/>
                          <a:pt x="3612" y="5160"/>
                        </a:cubicBezTo>
                        <a:cubicBezTo>
                          <a:pt x="3232" y="5160"/>
                          <a:pt x="2852" y="5014"/>
                          <a:pt x="2561" y="4722"/>
                        </a:cubicBezTo>
                        <a:cubicBezTo>
                          <a:pt x="1980" y="4139"/>
                          <a:pt x="1980" y="3195"/>
                          <a:pt x="2561" y="2612"/>
                        </a:cubicBezTo>
                        <a:close/>
                        <a:moveTo>
                          <a:pt x="2561" y="2612"/>
                        </a:move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 dirty="0">
                      <a:solidFill>
                        <a:srgbClr val="3F5860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</p:grpSp>
            <p:grpSp>
              <p:nvGrpSpPr>
                <p:cNvPr id="100" name="组合 99"/>
                <p:cNvGrpSpPr/>
                <p:nvPr/>
              </p:nvGrpSpPr>
              <p:grpSpPr>
                <a:xfrm>
                  <a:off x="6513427" y="3254377"/>
                  <a:ext cx="5041854" cy="964937"/>
                  <a:chOff x="6513427" y="1659690"/>
                  <a:chExt cx="5041854" cy="964937"/>
                </a:xfrm>
              </p:grpSpPr>
              <p:sp>
                <p:nvSpPr>
                  <p:cNvPr id="101" name="文本框 100"/>
                  <p:cNvSpPr txBox="1"/>
                  <p:nvPr/>
                </p:nvSpPr>
                <p:spPr>
                  <a:xfrm>
                    <a:off x="6513427" y="1978296"/>
                    <a:ext cx="5041854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单击此处输入你的正文，文字是您思想的提炼，为了最终演示发布的良好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效果请</a:t>
                    </a: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尽量言简意赅的阐述观点单击此处输入你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的</a:t>
                    </a:r>
                    <a:endPara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102" name="文本框 101"/>
                  <p:cNvSpPr txBox="1"/>
                  <p:nvPr/>
                </p:nvSpPr>
                <p:spPr>
                  <a:xfrm>
                    <a:off x="6513427" y="1659690"/>
                    <a:ext cx="162416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zh-CN"/>
                    </a:defPPr>
                    <a:lvl1pPr algn="ctr">
                      <a:defRPr sz="6600">
                        <a:gradFill flip="none" rotWithShape="1">
                          <a:gsLst>
                            <a:gs pos="0">
                              <a:srgbClr val="8A0001"/>
                            </a:gs>
                            <a:gs pos="100000">
                              <a:srgbClr val="B5030A"/>
                            </a:gs>
                          </a:gsLst>
                          <a:lin ang="18900000" scaled="1"/>
                          <a:tileRect/>
                        </a:gradFill>
                        <a:latin typeface="汉仪心海行楷W" panose="00020600040101010101" pitchFamily="18" charset="-122"/>
                        <a:ea typeface="汉仪心海行楷W" panose="00020600040101010101" pitchFamily="18" charset="-122"/>
                        <a:cs typeface="汉仪全唐诗简" panose="00020600040101010101" pitchFamily="18" charset="-122"/>
                      </a:defRPr>
                    </a:lvl1pPr>
                  </a:lstStyle>
                  <a:p>
                    <a:pPr algn="l"/>
                    <a:r>
                      <a:rPr lang="zh-CN" altLang="en-US" sz="1800" dirty="0" smtClean="0">
                        <a:solidFill>
                          <a:srgbClr val="4D4C51"/>
                        </a:solidFill>
                      </a:rPr>
                      <a:t>工作业绩分享</a:t>
                    </a:r>
                    <a:r>
                      <a:rPr lang="en-US" altLang="zh-CN" sz="1800" dirty="0" smtClean="0">
                        <a:solidFill>
                          <a:srgbClr val="4D4C51"/>
                        </a:solidFill>
                      </a:rPr>
                      <a:t>:</a:t>
                    </a:r>
                    <a:endParaRPr lang="zh-CN" altLang="en-US" sz="1800" dirty="0">
                      <a:solidFill>
                        <a:srgbClr val="4D4C5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组合 12"/>
              <p:cNvGrpSpPr/>
              <p:nvPr/>
            </p:nvGrpSpPr>
            <p:grpSpPr>
              <a:xfrm>
                <a:off x="5929532" y="4644537"/>
                <a:ext cx="5625749" cy="964937"/>
                <a:chOff x="5929532" y="4936510"/>
                <a:chExt cx="5625749" cy="964937"/>
              </a:xfrm>
            </p:grpSpPr>
            <p:grpSp>
              <p:nvGrpSpPr>
                <p:cNvPr id="9" name="组合 8"/>
                <p:cNvGrpSpPr/>
                <p:nvPr/>
              </p:nvGrpSpPr>
              <p:grpSpPr>
                <a:xfrm>
                  <a:off x="5929532" y="5161320"/>
                  <a:ext cx="515316" cy="515316"/>
                  <a:chOff x="5701960" y="4960723"/>
                  <a:chExt cx="795397" cy="795397"/>
                </a:xfrm>
              </p:grpSpPr>
              <p:sp>
                <p:nvSpPr>
                  <p:cNvPr id="96" name="椭圆 95"/>
                  <p:cNvSpPr/>
                  <p:nvPr/>
                </p:nvSpPr>
                <p:spPr>
                  <a:xfrm>
                    <a:off x="5701960" y="4960723"/>
                    <a:ext cx="795397" cy="795397"/>
                  </a:xfrm>
                  <a:prstGeom prst="ellipse">
                    <a:avLst/>
                  </a:prstGeom>
                  <a:solidFill>
                    <a:srgbClr val="A47A6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97" name="iconfont-1188-868656"/>
                  <p:cNvSpPr/>
                  <p:nvPr/>
                </p:nvSpPr>
                <p:spPr>
                  <a:xfrm>
                    <a:off x="5957534" y="5175250"/>
                    <a:ext cx="284250" cy="325004"/>
                  </a:xfrm>
                  <a:custGeom>
                    <a:avLst/>
                    <a:gdLst>
                      <a:gd name="T0" fmla="*/ 10861 w 10861"/>
                      <a:gd name="T1" fmla="*/ 9309 h 12412"/>
                      <a:gd name="T2" fmla="*/ 10085 w 10861"/>
                      <a:gd name="T3" fmla="*/ 0 h 12412"/>
                      <a:gd name="T4" fmla="*/ 853 w 10861"/>
                      <a:gd name="T5" fmla="*/ 0 h 12412"/>
                      <a:gd name="T6" fmla="*/ 0 w 10861"/>
                      <a:gd name="T7" fmla="*/ 9387 h 12412"/>
                      <a:gd name="T8" fmla="*/ 0 w 10861"/>
                      <a:gd name="T9" fmla="*/ 12412 h 12412"/>
                      <a:gd name="T10" fmla="*/ 10861 w 10861"/>
                      <a:gd name="T11" fmla="*/ 12412 h 12412"/>
                      <a:gd name="T12" fmla="*/ 10861 w 10861"/>
                      <a:gd name="T13" fmla="*/ 9309 h 12412"/>
                      <a:gd name="T14" fmla="*/ 9309 w 10861"/>
                      <a:gd name="T15" fmla="*/ 776 h 12412"/>
                      <a:gd name="T16" fmla="*/ 10085 w 10861"/>
                      <a:gd name="T17" fmla="*/ 9309 h 12412"/>
                      <a:gd name="T18" fmla="*/ 853 w 10861"/>
                      <a:gd name="T19" fmla="*/ 9309 h 12412"/>
                      <a:gd name="T20" fmla="*/ 1629 w 10861"/>
                      <a:gd name="T21" fmla="*/ 776 h 12412"/>
                      <a:gd name="T22" fmla="*/ 9309 w 10861"/>
                      <a:gd name="T23" fmla="*/ 776 h 12412"/>
                      <a:gd name="T24" fmla="*/ 776 w 10861"/>
                      <a:gd name="T25" fmla="*/ 11636 h 12412"/>
                      <a:gd name="T26" fmla="*/ 776 w 10861"/>
                      <a:gd name="T27" fmla="*/ 10085 h 12412"/>
                      <a:gd name="T28" fmla="*/ 10085 w 10861"/>
                      <a:gd name="T29" fmla="*/ 10085 h 12412"/>
                      <a:gd name="T30" fmla="*/ 10085 w 10861"/>
                      <a:gd name="T31" fmla="*/ 11636 h 12412"/>
                      <a:gd name="T32" fmla="*/ 776 w 10861"/>
                      <a:gd name="T33" fmla="*/ 11636 h 12412"/>
                      <a:gd name="T34" fmla="*/ 6827 w 10861"/>
                      <a:gd name="T35" fmla="*/ 4422 h 12412"/>
                      <a:gd name="T36" fmla="*/ 6904 w 10861"/>
                      <a:gd name="T37" fmla="*/ 4034 h 12412"/>
                      <a:gd name="T38" fmla="*/ 5741 w 10861"/>
                      <a:gd name="T39" fmla="*/ 2948 h 12412"/>
                      <a:gd name="T40" fmla="*/ 4732 w 10861"/>
                      <a:gd name="T41" fmla="*/ 3491 h 12412"/>
                      <a:gd name="T42" fmla="*/ 4500 w 10861"/>
                      <a:gd name="T43" fmla="*/ 3413 h 12412"/>
                      <a:gd name="T44" fmla="*/ 3879 w 10861"/>
                      <a:gd name="T45" fmla="*/ 3956 h 12412"/>
                      <a:gd name="T46" fmla="*/ 3026 w 10861"/>
                      <a:gd name="T47" fmla="*/ 5042 h 12412"/>
                      <a:gd name="T48" fmla="*/ 4112 w 10861"/>
                      <a:gd name="T49" fmla="*/ 6128 h 12412"/>
                      <a:gd name="T50" fmla="*/ 4267 w 10861"/>
                      <a:gd name="T51" fmla="*/ 6128 h 12412"/>
                      <a:gd name="T52" fmla="*/ 6672 w 10861"/>
                      <a:gd name="T53" fmla="*/ 6128 h 12412"/>
                      <a:gd name="T54" fmla="*/ 7525 w 10861"/>
                      <a:gd name="T55" fmla="*/ 5275 h 12412"/>
                      <a:gd name="T56" fmla="*/ 6827 w 10861"/>
                      <a:gd name="T57" fmla="*/ 4422 h 12412"/>
                      <a:gd name="T58" fmla="*/ 6284 w 10861"/>
                      <a:gd name="T59" fmla="*/ 5663 h 12412"/>
                      <a:gd name="T60" fmla="*/ 4500 w 10861"/>
                      <a:gd name="T61" fmla="*/ 5663 h 12412"/>
                      <a:gd name="T62" fmla="*/ 4422 w 10861"/>
                      <a:gd name="T63" fmla="*/ 5663 h 12412"/>
                      <a:gd name="T64" fmla="*/ 3646 w 10861"/>
                      <a:gd name="T65" fmla="*/ 5042 h 12412"/>
                      <a:gd name="T66" fmla="*/ 4422 w 10861"/>
                      <a:gd name="T67" fmla="*/ 4344 h 12412"/>
                      <a:gd name="T68" fmla="*/ 4732 w 10861"/>
                      <a:gd name="T69" fmla="*/ 3801 h 12412"/>
                      <a:gd name="T70" fmla="*/ 5120 w 10861"/>
                      <a:gd name="T71" fmla="*/ 3879 h 12412"/>
                      <a:gd name="T72" fmla="*/ 5663 w 10861"/>
                      <a:gd name="T73" fmla="*/ 3491 h 12412"/>
                      <a:gd name="T74" fmla="*/ 6361 w 10861"/>
                      <a:gd name="T75" fmla="*/ 4267 h 12412"/>
                      <a:gd name="T76" fmla="*/ 6284 w 10861"/>
                      <a:gd name="T77" fmla="*/ 4654 h 12412"/>
                      <a:gd name="T78" fmla="*/ 6982 w 10861"/>
                      <a:gd name="T79" fmla="*/ 5275 h 12412"/>
                      <a:gd name="T80" fmla="*/ 6284 w 10861"/>
                      <a:gd name="T81" fmla="*/ 5663 h 12412"/>
                      <a:gd name="T82" fmla="*/ 8611 w 10861"/>
                      <a:gd name="T83" fmla="*/ 10007 h 12412"/>
                      <a:gd name="T84" fmla="*/ 9387 w 10861"/>
                      <a:gd name="T85" fmla="*/ 10007 h 12412"/>
                      <a:gd name="T86" fmla="*/ 9387 w 10861"/>
                      <a:gd name="T87" fmla="*/ 10783 h 12412"/>
                      <a:gd name="T88" fmla="*/ 8611 w 10861"/>
                      <a:gd name="T89" fmla="*/ 10783 h 12412"/>
                      <a:gd name="T90" fmla="*/ 8611 w 10861"/>
                      <a:gd name="T91" fmla="*/ 10007 h 12412"/>
                      <a:gd name="T92" fmla="*/ 7292 w 10861"/>
                      <a:gd name="T93" fmla="*/ 10007 h 12412"/>
                      <a:gd name="T94" fmla="*/ 8068 w 10861"/>
                      <a:gd name="T95" fmla="*/ 10007 h 12412"/>
                      <a:gd name="T96" fmla="*/ 8068 w 10861"/>
                      <a:gd name="T97" fmla="*/ 10783 h 12412"/>
                      <a:gd name="T98" fmla="*/ 7292 w 10861"/>
                      <a:gd name="T99" fmla="*/ 10783 h 12412"/>
                      <a:gd name="T100" fmla="*/ 7292 w 10861"/>
                      <a:gd name="T101" fmla="*/ 10007 h 124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10861" h="12412">
                        <a:moveTo>
                          <a:pt x="10861" y="9309"/>
                        </a:moveTo>
                        <a:lnTo>
                          <a:pt x="10085" y="0"/>
                        </a:lnTo>
                        <a:lnTo>
                          <a:pt x="853" y="0"/>
                        </a:lnTo>
                        <a:lnTo>
                          <a:pt x="0" y="9387"/>
                        </a:lnTo>
                        <a:lnTo>
                          <a:pt x="0" y="12412"/>
                        </a:lnTo>
                        <a:lnTo>
                          <a:pt x="10861" y="12412"/>
                        </a:lnTo>
                        <a:lnTo>
                          <a:pt x="10861" y="9309"/>
                        </a:lnTo>
                        <a:close/>
                        <a:moveTo>
                          <a:pt x="9309" y="776"/>
                        </a:moveTo>
                        <a:lnTo>
                          <a:pt x="10085" y="9309"/>
                        </a:lnTo>
                        <a:lnTo>
                          <a:pt x="853" y="9309"/>
                        </a:lnTo>
                        <a:lnTo>
                          <a:pt x="1629" y="776"/>
                        </a:lnTo>
                        <a:lnTo>
                          <a:pt x="9309" y="776"/>
                        </a:lnTo>
                        <a:close/>
                        <a:moveTo>
                          <a:pt x="776" y="11636"/>
                        </a:moveTo>
                        <a:lnTo>
                          <a:pt x="776" y="10085"/>
                        </a:lnTo>
                        <a:lnTo>
                          <a:pt x="10085" y="10085"/>
                        </a:lnTo>
                        <a:lnTo>
                          <a:pt x="10085" y="11636"/>
                        </a:lnTo>
                        <a:lnTo>
                          <a:pt x="776" y="11636"/>
                        </a:lnTo>
                        <a:close/>
                        <a:moveTo>
                          <a:pt x="6827" y="4422"/>
                        </a:moveTo>
                        <a:cubicBezTo>
                          <a:pt x="6904" y="4267"/>
                          <a:pt x="6904" y="4111"/>
                          <a:pt x="6904" y="4034"/>
                        </a:cubicBezTo>
                        <a:cubicBezTo>
                          <a:pt x="6904" y="3413"/>
                          <a:pt x="6361" y="2948"/>
                          <a:pt x="5741" y="2948"/>
                        </a:cubicBezTo>
                        <a:cubicBezTo>
                          <a:pt x="5353" y="2948"/>
                          <a:pt x="4965" y="3180"/>
                          <a:pt x="4732" y="3491"/>
                        </a:cubicBezTo>
                        <a:cubicBezTo>
                          <a:pt x="4655" y="3413"/>
                          <a:pt x="4577" y="3413"/>
                          <a:pt x="4500" y="3413"/>
                        </a:cubicBezTo>
                        <a:cubicBezTo>
                          <a:pt x="4112" y="3413"/>
                          <a:pt x="3879" y="3646"/>
                          <a:pt x="3879" y="3956"/>
                        </a:cubicBezTo>
                        <a:cubicBezTo>
                          <a:pt x="3336" y="4111"/>
                          <a:pt x="3026" y="4577"/>
                          <a:pt x="3026" y="5042"/>
                        </a:cubicBezTo>
                        <a:cubicBezTo>
                          <a:pt x="3026" y="5663"/>
                          <a:pt x="3491" y="6128"/>
                          <a:pt x="4112" y="6128"/>
                        </a:cubicBezTo>
                        <a:lnTo>
                          <a:pt x="4267" y="6128"/>
                        </a:lnTo>
                        <a:lnTo>
                          <a:pt x="6672" y="6128"/>
                        </a:lnTo>
                        <a:cubicBezTo>
                          <a:pt x="7137" y="6128"/>
                          <a:pt x="7525" y="5740"/>
                          <a:pt x="7525" y="5275"/>
                        </a:cubicBezTo>
                        <a:cubicBezTo>
                          <a:pt x="7525" y="4887"/>
                          <a:pt x="7215" y="4577"/>
                          <a:pt x="6827" y="4422"/>
                        </a:cubicBezTo>
                        <a:close/>
                        <a:moveTo>
                          <a:pt x="6284" y="5663"/>
                        </a:moveTo>
                        <a:lnTo>
                          <a:pt x="4500" y="5663"/>
                        </a:lnTo>
                        <a:lnTo>
                          <a:pt x="4422" y="5663"/>
                        </a:lnTo>
                        <a:cubicBezTo>
                          <a:pt x="3956" y="5663"/>
                          <a:pt x="3646" y="5508"/>
                          <a:pt x="3646" y="5042"/>
                        </a:cubicBezTo>
                        <a:cubicBezTo>
                          <a:pt x="3646" y="4732"/>
                          <a:pt x="4034" y="4499"/>
                          <a:pt x="4422" y="4344"/>
                        </a:cubicBezTo>
                        <a:cubicBezTo>
                          <a:pt x="4422" y="4111"/>
                          <a:pt x="4422" y="3879"/>
                          <a:pt x="4732" y="3801"/>
                        </a:cubicBezTo>
                        <a:cubicBezTo>
                          <a:pt x="4732" y="3801"/>
                          <a:pt x="4965" y="3724"/>
                          <a:pt x="5120" y="3879"/>
                        </a:cubicBezTo>
                        <a:cubicBezTo>
                          <a:pt x="5120" y="3724"/>
                          <a:pt x="5430" y="3491"/>
                          <a:pt x="5663" y="3491"/>
                        </a:cubicBezTo>
                        <a:cubicBezTo>
                          <a:pt x="6129" y="3491"/>
                          <a:pt x="6361" y="3801"/>
                          <a:pt x="6361" y="4267"/>
                        </a:cubicBezTo>
                        <a:cubicBezTo>
                          <a:pt x="6361" y="4344"/>
                          <a:pt x="6361" y="4499"/>
                          <a:pt x="6284" y="4654"/>
                        </a:cubicBezTo>
                        <a:cubicBezTo>
                          <a:pt x="6594" y="4732"/>
                          <a:pt x="6982" y="4965"/>
                          <a:pt x="6982" y="5275"/>
                        </a:cubicBezTo>
                        <a:cubicBezTo>
                          <a:pt x="6904" y="5585"/>
                          <a:pt x="6594" y="5663"/>
                          <a:pt x="6284" y="5663"/>
                        </a:cubicBezTo>
                        <a:close/>
                        <a:moveTo>
                          <a:pt x="8611" y="10007"/>
                        </a:moveTo>
                        <a:lnTo>
                          <a:pt x="9387" y="10007"/>
                        </a:lnTo>
                        <a:lnTo>
                          <a:pt x="9387" y="10783"/>
                        </a:lnTo>
                        <a:lnTo>
                          <a:pt x="8611" y="10783"/>
                        </a:lnTo>
                        <a:lnTo>
                          <a:pt x="8611" y="10007"/>
                        </a:lnTo>
                        <a:close/>
                        <a:moveTo>
                          <a:pt x="7292" y="10007"/>
                        </a:moveTo>
                        <a:lnTo>
                          <a:pt x="8068" y="10007"/>
                        </a:lnTo>
                        <a:lnTo>
                          <a:pt x="8068" y="10783"/>
                        </a:lnTo>
                        <a:lnTo>
                          <a:pt x="7292" y="10783"/>
                        </a:lnTo>
                        <a:lnTo>
                          <a:pt x="7292" y="10007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黑体" panose="02010609060101010101" charset="-122"/>
                      <a:ea typeface="黑体" panose="02010609060101010101" charset="-122"/>
                      <a:cs typeface="汉仪全唐诗简" panose="00020600040101010101" pitchFamily="18" charset="-122"/>
                    </a:endParaRPr>
                  </a:p>
                </p:txBody>
              </p:sp>
            </p:grpSp>
            <p:grpSp>
              <p:nvGrpSpPr>
                <p:cNvPr id="103" name="组合 102"/>
                <p:cNvGrpSpPr/>
                <p:nvPr/>
              </p:nvGrpSpPr>
              <p:grpSpPr>
                <a:xfrm>
                  <a:off x="6513427" y="4936510"/>
                  <a:ext cx="5041854" cy="964937"/>
                  <a:chOff x="6513427" y="1659690"/>
                  <a:chExt cx="5041854" cy="964937"/>
                </a:xfrm>
              </p:grpSpPr>
              <p:sp>
                <p:nvSpPr>
                  <p:cNvPr id="104" name="文本框 103"/>
                  <p:cNvSpPr txBox="1"/>
                  <p:nvPr/>
                </p:nvSpPr>
                <p:spPr>
                  <a:xfrm>
                    <a:off x="6513427" y="1978296"/>
                    <a:ext cx="5041854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单击此处输入你的正文，文字是您思想的提炼，为了最终演示发布的良好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效果请</a:t>
                    </a:r>
                    <a:r>
                      <a:rPr lang="zh-CN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尽量言简意赅的阐述观点单击此处输入你</a:t>
                    </a:r>
                    <a:r>
                      <a:rPr lang="zh-CN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汉仪全唐诗简" panose="00020600040101010101" pitchFamily="18" charset="-122"/>
                        <a:ea typeface="汉仪全唐诗简" panose="00020600040101010101" pitchFamily="18" charset="-122"/>
                        <a:cs typeface="汉仪全唐诗简" panose="00020600040101010101" pitchFamily="18" charset="-122"/>
                      </a:rPr>
                      <a:t>的</a:t>
                    </a:r>
                    <a:endPara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endParaRPr>
                  </a:p>
                </p:txBody>
              </p:sp>
              <p:sp>
                <p:nvSpPr>
                  <p:cNvPr id="105" name="文本框 104"/>
                  <p:cNvSpPr txBox="1"/>
                  <p:nvPr/>
                </p:nvSpPr>
                <p:spPr>
                  <a:xfrm>
                    <a:off x="6513427" y="1659690"/>
                    <a:ext cx="162416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zh-CN"/>
                    </a:defPPr>
                    <a:lvl1pPr algn="ctr">
                      <a:defRPr sz="6600">
                        <a:gradFill flip="none" rotWithShape="1">
                          <a:gsLst>
                            <a:gs pos="0">
                              <a:srgbClr val="8A0001"/>
                            </a:gs>
                            <a:gs pos="100000">
                              <a:srgbClr val="B5030A"/>
                            </a:gs>
                          </a:gsLst>
                          <a:lin ang="18900000" scaled="1"/>
                          <a:tileRect/>
                        </a:gradFill>
                        <a:latin typeface="汉仪心海行楷W" panose="00020600040101010101" pitchFamily="18" charset="-122"/>
                        <a:ea typeface="汉仪心海行楷W" panose="00020600040101010101" pitchFamily="18" charset="-122"/>
                        <a:cs typeface="汉仪全唐诗简" panose="00020600040101010101" pitchFamily="18" charset="-122"/>
                      </a:defRPr>
                    </a:lvl1pPr>
                  </a:lstStyle>
                  <a:p>
                    <a:pPr algn="l"/>
                    <a:r>
                      <a:rPr lang="zh-CN" altLang="en-US" sz="1800" dirty="0" smtClean="0">
                        <a:solidFill>
                          <a:srgbClr val="4D4C51"/>
                        </a:solidFill>
                      </a:rPr>
                      <a:t>工作业绩分享</a:t>
                    </a:r>
                    <a:r>
                      <a:rPr lang="en-US" altLang="zh-CN" sz="1800" dirty="0" smtClean="0">
                        <a:solidFill>
                          <a:srgbClr val="4D4C51"/>
                        </a:solidFill>
                      </a:rPr>
                      <a:t>:</a:t>
                    </a:r>
                    <a:endParaRPr lang="zh-CN" altLang="en-US" sz="1800" dirty="0">
                      <a:solidFill>
                        <a:srgbClr val="4D4C51"/>
                      </a:solidFill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个人优势技能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497040" y="1635281"/>
            <a:ext cx="11197921" cy="4013200"/>
            <a:chOff x="497040" y="1635281"/>
            <a:chExt cx="11197921" cy="4013200"/>
          </a:xfrm>
        </p:grpSpPr>
        <p:grpSp>
          <p:nvGrpSpPr>
            <p:cNvPr id="15" name="组合 14"/>
            <p:cNvGrpSpPr/>
            <p:nvPr/>
          </p:nvGrpSpPr>
          <p:grpSpPr>
            <a:xfrm>
              <a:off x="4921568" y="1635281"/>
              <a:ext cx="2348865" cy="4013200"/>
              <a:chOff x="4921568" y="1761251"/>
              <a:chExt cx="2348865" cy="4013200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4921568" y="1761251"/>
                <a:ext cx="2348865" cy="4013200"/>
                <a:chOff x="4902518" y="1655373"/>
                <a:chExt cx="2348865" cy="4013200"/>
              </a:xfrm>
            </p:grpSpPr>
            <p:sp>
              <p:nvSpPr>
                <p:cNvPr id="39" name="Freeform: Shape 5"/>
                <p:cNvSpPr/>
                <p:nvPr/>
              </p:nvSpPr>
              <p:spPr bwMode="auto">
                <a:xfrm>
                  <a:off x="4902518" y="1655373"/>
                  <a:ext cx="1170940" cy="1169035"/>
                </a:xfrm>
                <a:custGeom>
                  <a:avLst/>
                  <a:gdLst>
                    <a:gd name="T0" fmla="*/ 23 w 473"/>
                    <a:gd name="T1" fmla="*/ 473 h 473"/>
                    <a:gd name="T2" fmla="*/ 245 w 473"/>
                    <a:gd name="T3" fmla="*/ 473 h 473"/>
                    <a:gd name="T4" fmla="*/ 270 w 473"/>
                    <a:gd name="T5" fmla="*/ 451 h 473"/>
                    <a:gd name="T6" fmla="*/ 458 w 473"/>
                    <a:gd name="T7" fmla="*/ 269 h 473"/>
                    <a:gd name="T8" fmla="*/ 473 w 473"/>
                    <a:gd name="T9" fmla="*/ 249 h 473"/>
                    <a:gd name="T10" fmla="*/ 473 w 473"/>
                    <a:gd name="T11" fmla="*/ 17 h 473"/>
                    <a:gd name="T12" fmla="*/ 471 w 473"/>
                    <a:gd name="T13" fmla="*/ 0 h 473"/>
                    <a:gd name="T14" fmla="*/ 309 w 473"/>
                    <a:gd name="T15" fmla="*/ 29 h 473"/>
                    <a:gd name="T16" fmla="*/ 1 w 473"/>
                    <a:gd name="T17" fmla="*/ 450 h 473"/>
                    <a:gd name="T18" fmla="*/ 23 w 473"/>
                    <a:gd name="T19" fmla="*/ 473 h 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73" h="473">
                      <a:moveTo>
                        <a:pt x="23" y="473"/>
                      </a:moveTo>
                      <a:cubicBezTo>
                        <a:pt x="97" y="472"/>
                        <a:pt x="171" y="473"/>
                        <a:pt x="245" y="473"/>
                      </a:cubicBezTo>
                      <a:cubicBezTo>
                        <a:pt x="261" y="473"/>
                        <a:pt x="268" y="469"/>
                        <a:pt x="270" y="451"/>
                      </a:cubicBezTo>
                      <a:cubicBezTo>
                        <a:pt x="280" y="348"/>
                        <a:pt x="368" y="272"/>
                        <a:pt x="458" y="269"/>
                      </a:cubicBezTo>
                      <a:cubicBezTo>
                        <a:pt x="473" y="268"/>
                        <a:pt x="473" y="260"/>
                        <a:pt x="473" y="249"/>
                      </a:cubicBezTo>
                      <a:cubicBezTo>
                        <a:pt x="473" y="172"/>
                        <a:pt x="473" y="95"/>
                        <a:pt x="473" y="17"/>
                      </a:cubicBezTo>
                      <a:cubicBezTo>
                        <a:pt x="473" y="12"/>
                        <a:pt x="472" y="7"/>
                        <a:pt x="471" y="0"/>
                      </a:cubicBezTo>
                      <a:cubicBezTo>
                        <a:pt x="414" y="1"/>
                        <a:pt x="361" y="10"/>
                        <a:pt x="309" y="29"/>
                      </a:cubicBezTo>
                      <a:cubicBezTo>
                        <a:pt x="133" y="93"/>
                        <a:pt x="8" y="265"/>
                        <a:pt x="1" y="450"/>
                      </a:cubicBezTo>
                      <a:cubicBezTo>
                        <a:pt x="0" y="469"/>
                        <a:pt x="6" y="473"/>
                        <a:pt x="23" y="473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lt"/>
                  </a:endParaRPr>
                </a:p>
              </p:txBody>
            </p:sp>
            <p:sp>
              <p:nvSpPr>
                <p:cNvPr id="40" name="Freeform: Shape 3"/>
                <p:cNvSpPr/>
                <p:nvPr/>
              </p:nvSpPr>
              <p:spPr bwMode="auto">
                <a:xfrm>
                  <a:off x="4916488" y="2824408"/>
                  <a:ext cx="2334895" cy="1677035"/>
                </a:xfrm>
                <a:custGeom>
                  <a:avLst/>
                  <a:gdLst>
                    <a:gd name="T0" fmla="*/ 808 w 943"/>
                    <a:gd name="T1" fmla="*/ 327 h 678"/>
                    <a:gd name="T2" fmla="*/ 943 w 943"/>
                    <a:gd name="T3" fmla="*/ 15 h 678"/>
                    <a:gd name="T4" fmla="*/ 929 w 943"/>
                    <a:gd name="T5" fmla="*/ 0 h 678"/>
                    <a:gd name="T6" fmla="*/ 691 w 943"/>
                    <a:gd name="T7" fmla="*/ 0 h 678"/>
                    <a:gd name="T8" fmla="*/ 673 w 943"/>
                    <a:gd name="T9" fmla="*/ 16 h 678"/>
                    <a:gd name="T10" fmla="*/ 484 w 943"/>
                    <a:gd name="T11" fmla="*/ 202 h 678"/>
                    <a:gd name="T12" fmla="*/ 414 w 943"/>
                    <a:gd name="T13" fmla="*/ 207 h 678"/>
                    <a:gd name="T14" fmla="*/ 129 w 943"/>
                    <a:gd name="T15" fmla="*/ 353 h 678"/>
                    <a:gd name="T16" fmla="*/ 1 w 943"/>
                    <a:gd name="T17" fmla="*/ 657 h 678"/>
                    <a:gd name="T18" fmla="*/ 19 w 943"/>
                    <a:gd name="T19" fmla="*/ 678 h 678"/>
                    <a:gd name="T20" fmla="*/ 133 w 943"/>
                    <a:gd name="T21" fmla="*/ 677 h 678"/>
                    <a:gd name="T22" fmla="*/ 247 w 943"/>
                    <a:gd name="T23" fmla="*/ 677 h 678"/>
                    <a:gd name="T24" fmla="*/ 270 w 943"/>
                    <a:gd name="T25" fmla="*/ 658 h 678"/>
                    <a:gd name="T26" fmla="*/ 359 w 943"/>
                    <a:gd name="T27" fmla="*/ 507 h 678"/>
                    <a:gd name="T28" fmla="*/ 500 w 943"/>
                    <a:gd name="T29" fmla="*/ 469 h 678"/>
                    <a:gd name="T30" fmla="*/ 808 w 943"/>
                    <a:gd name="T31" fmla="*/ 327 h 6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43" h="678">
                      <a:moveTo>
                        <a:pt x="808" y="327"/>
                      </a:moveTo>
                      <a:cubicBezTo>
                        <a:pt x="891" y="239"/>
                        <a:pt x="936" y="136"/>
                        <a:pt x="943" y="15"/>
                      </a:cubicBezTo>
                      <a:cubicBezTo>
                        <a:pt x="943" y="3"/>
                        <a:pt x="940" y="0"/>
                        <a:pt x="929" y="0"/>
                      </a:cubicBezTo>
                      <a:cubicBezTo>
                        <a:pt x="849" y="0"/>
                        <a:pt x="770" y="0"/>
                        <a:pt x="691" y="0"/>
                      </a:cubicBezTo>
                      <a:cubicBezTo>
                        <a:pt x="679" y="0"/>
                        <a:pt x="675" y="3"/>
                        <a:pt x="673" y="16"/>
                      </a:cubicBezTo>
                      <a:cubicBezTo>
                        <a:pt x="662" y="119"/>
                        <a:pt x="588" y="193"/>
                        <a:pt x="484" y="202"/>
                      </a:cubicBezTo>
                      <a:cubicBezTo>
                        <a:pt x="461" y="204"/>
                        <a:pt x="437" y="204"/>
                        <a:pt x="414" y="207"/>
                      </a:cubicBezTo>
                      <a:cubicBezTo>
                        <a:pt x="302" y="222"/>
                        <a:pt x="206" y="268"/>
                        <a:pt x="129" y="353"/>
                      </a:cubicBezTo>
                      <a:cubicBezTo>
                        <a:pt x="51" y="440"/>
                        <a:pt x="7" y="540"/>
                        <a:pt x="1" y="657"/>
                      </a:cubicBezTo>
                      <a:cubicBezTo>
                        <a:pt x="0" y="672"/>
                        <a:pt x="4" y="678"/>
                        <a:pt x="19" y="678"/>
                      </a:cubicBezTo>
                      <a:cubicBezTo>
                        <a:pt x="57" y="677"/>
                        <a:pt x="95" y="677"/>
                        <a:pt x="133" y="677"/>
                      </a:cubicBezTo>
                      <a:cubicBezTo>
                        <a:pt x="171" y="677"/>
                        <a:pt x="209" y="677"/>
                        <a:pt x="247" y="677"/>
                      </a:cubicBezTo>
                      <a:cubicBezTo>
                        <a:pt x="261" y="678"/>
                        <a:pt x="268" y="675"/>
                        <a:pt x="270" y="658"/>
                      </a:cubicBezTo>
                      <a:cubicBezTo>
                        <a:pt x="276" y="595"/>
                        <a:pt x="307" y="544"/>
                        <a:pt x="359" y="507"/>
                      </a:cubicBezTo>
                      <a:cubicBezTo>
                        <a:pt x="402" y="478"/>
                        <a:pt x="451" y="473"/>
                        <a:pt x="500" y="469"/>
                      </a:cubicBezTo>
                      <a:cubicBezTo>
                        <a:pt x="620" y="461"/>
                        <a:pt x="724" y="415"/>
                        <a:pt x="808" y="327"/>
                      </a:cubicBezTo>
                      <a:close/>
                    </a:path>
                  </a:pathLst>
                </a:custGeom>
                <a:solidFill>
                  <a:srgbClr val="BABABA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lt"/>
                  </a:endParaRPr>
                </a:p>
              </p:txBody>
            </p:sp>
            <p:sp>
              <p:nvSpPr>
                <p:cNvPr id="41" name="Freeform: Shape 4"/>
                <p:cNvSpPr/>
                <p:nvPr/>
              </p:nvSpPr>
              <p:spPr bwMode="auto">
                <a:xfrm>
                  <a:off x="6073458" y="4498268"/>
                  <a:ext cx="1174115" cy="1170305"/>
                </a:xfrm>
                <a:custGeom>
                  <a:avLst/>
                  <a:gdLst>
                    <a:gd name="T0" fmla="*/ 452 w 474"/>
                    <a:gd name="T1" fmla="*/ 0 h 473"/>
                    <a:gd name="T2" fmla="*/ 226 w 474"/>
                    <a:gd name="T3" fmla="*/ 0 h 473"/>
                    <a:gd name="T4" fmla="*/ 206 w 474"/>
                    <a:gd name="T5" fmla="*/ 2 h 473"/>
                    <a:gd name="T6" fmla="*/ 205 w 474"/>
                    <a:gd name="T7" fmla="*/ 11 h 473"/>
                    <a:gd name="T8" fmla="*/ 15 w 474"/>
                    <a:gd name="T9" fmla="*/ 201 h 473"/>
                    <a:gd name="T10" fmla="*/ 0 w 474"/>
                    <a:gd name="T11" fmla="*/ 219 h 473"/>
                    <a:gd name="T12" fmla="*/ 0 w 474"/>
                    <a:gd name="T13" fmla="*/ 457 h 473"/>
                    <a:gd name="T14" fmla="*/ 2 w 474"/>
                    <a:gd name="T15" fmla="*/ 469 h 473"/>
                    <a:gd name="T16" fmla="*/ 263 w 474"/>
                    <a:gd name="T17" fmla="*/ 389 h 473"/>
                    <a:gd name="T18" fmla="*/ 472 w 474"/>
                    <a:gd name="T19" fmla="*/ 22 h 473"/>
                    <a:gd name="T20" fmla="*/ 452 w 474"/>
                    <a:gd name="T21" fmla="*/ 0 h 4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74" h="473">
                      <a:moveTo>
                        <a:pt x="452" y="0"/>
                      </a:moveTo>
                      <a:cubicBezTo>
                        <a:pt x="376" y="1"/>
                        <a:pt x="301" y="0"/>
                        <a:pt x="226" y="0"/>
                      </a:cubicBezTo>
                      <a:cubicBezTo>
                        <a:pt x="219" y="0"/>
                        <a:pt x="213" y="1"/>
                        <a:pt x="206" y="2"/>
                      </a:cubicBezTo>
                      <a:cubicBezTo>
                        <a:pt x="206" y="6"/>
                        <a:pt x="205" y="9"/>
                        <a:pt x="205" y="11"/>
                      </a:cubicBezTo>
                      <a:cubicBezTo>
                        <a:pt x="197" y="120"/>
                        <a:pt x="105" y="199"/>
                        <a:pt x="15" y="201"/>
                      </a:cubicBezTo>
                      <a:cubicBezTo>
                        <a:pt x="1" y="201"/>
                        <a:pt x="0" y="208"/>
                        <a:pt x="0" y="219"/>
                      </a:cubicBezTo>
                      <a:cubicBezTo>
                        <a:pt x="0" y="298"/>
                        <a:pt x="0" y="377"/>
                        <a:pt x="0" y="457"/>
                      </a:cubicBezTo>
                      <a:cubicBezTo>
                        <a:pt x="0" y="460"/>
                        <a:pt x="1" y="464"/>
                        <a:pt x="2" y="469"/>
                      </a:cubicBezTo>
                      <a:cubicBezTo>
                        <a:pt x="86" y="473"/>
                        <a:pt x="182" y="445"/>
                        <a:pt x="263" y="389"/>
                      </a:cubicBezTo>
                      <a:cubicBezTo>
                        <a:pt x="392" y="301"/>
                        <a:pt x="462" y="178"/>
                        <a:pt x="472" y="22"/>
                      </a:cubicBezTo>
                      <a:cubicBezTo>
                        <a:pt x="474" y="5"/>
                        <a:pt x="468" y="0"/>
                        <a:pt x="452" y="0"/>
                      </a:cubicBezTo>
                      <a:close/>
                    </a:path>
                  </a:pathLst>
                </a:custGeom>
                <a:solidFill>
                  <a:srgbClr val="A47A67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lt"/>
                  </a:endParaRPr>
                </a:p>
              </p:txBody>
            </p:sp>
          </p:grpSp>
          <p:pic>
            <p:nvPicPr>
              <p:cNvPr id="45" name="图片 44" descr="Handsome and confident, smart male entrepreneur in classic suit, rubbing palms and smiling pleased, anticipate make big money, good deal, relish something good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449" t="6496" r="35449" b="15436"/>
              <a:stretch>
                <a:fillRect/>
              </a:stretch>
            </p:blipFill>
            <p:spPr bwMode="auto">
              <a:xfrm>
                <a:off x="5412709" y="2546890"/>
                <a:ext cx="1366582" cy="2441922"/>
              </a:xfrm>
              <a:custGeom>
                <a:avLst/>
                <a:gdLst>
                  <a:gd name="connsiteX0" fmla="*/ 587142 w 1174284"/>
                  <a:gd name="connsiteY0" fmla="*/ 0 h 2098308"/>
                  <a:gd name="connsiteX1" fmla="*/ 1174284 w 1174284"/>
                  <a:gd name="connsiteY1" fmla="*/ 587142 h 2098308"/>
                  <a:gd name="connsiteX2" fmla="*/ 1174283 w 1174284"/>
                  <a:gd name="connsiteY2" fmla="*/ 1511166 h 2098308"/>
                  <a:gd name="connsiteX3" fmla="*/ 587141 w 1174284"/>
                  <a:gd name="connsiteY3" fmla="*/ 2098308 h 2098308"/>
                  <a:gd name="connsiteX4" fmla="*/ 587142 w 1174284"/>
                  <a:gd name="connsiteY4" fmla="*/ 2098307 h 2098308"/>
                  <a:gd name="connsiteX5" fmla="*/ 0 w 1174284"/>
                  <a:gd name="connsiteY5" fmla="*/ 1511165 h 2098308"/>
                  <a:gd name="connsiteX6" fmla="*/ 0 w 1174284"/>
                  <a:gd name="connsiteY6" fmla="*/ 587142 h 2098308"/>
                  <a:gd name="connsiteX7" fmla="*/ 587142 w 1174284"/>
                  <a:gd name="connsiteY7" fmla="*/ 0 h 20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74284" h="2098308">
                    <a:moveTo>
                      <a:pt x="587142" y="0"/>
                    </a:moveTo>
                    <a:cubicBezTo>
                      <a:pt x="911412" y="0"/>
                      <a:pt x="1174284" y="262872"/>
                      <a:pt x="1174284" y="587142"/>
                    </a:cubicBezTo>
                    <a:cubicBezTo>
                      <a:pt x="1174284" y="895150"/>
                      <a:pt x="1174283" y="1203158"/>
                      <a:pt x="1174283" y="1511166"/>
                    </a:cubicBezTo>
                    <a:cubicBezTo>
                      <a:pt x="1174283" y="1835436"/>
                      <a:pt x="911411" y="2098308"/>
                      <a:pt x="587141" y="2098308"/>
                    </a:cubicBezTo>
                    <a:lnTo>
                      <a:pt x="587142" y="2098307"/>
                    </a:lnTo>
                    <a:cubicBezTo>
                      <a:pt x="262872" y="2098307"/>
                      <a:pt x="0" y="1835435"/>
                      <a:pt x="0" y="1511165"/>
                    </a:cubicBezTo>
                    <a:lnTo>
                      <a:pt x="0" y="587142"/>
                    </a:lnTo>
                    <a:cubicBezTo>
                      <a:pt x="0" y="262872"/>
                      <a:pt x="262872" y="0"/>
                      <a:pt x="587142" y="0"/>
                    </a:cubicBezTo>
                    <a:close/>
                  </a:path>
                </a:pathLst>
              </a:cu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" name="组合 5"/>
            <p:cNvGrpSpPr/>
            <p:nvPr/>
          </p:nvGrpSpPr>
          <p:grpSpPr>
            <a:xfrm>
              <a:off x="497040" y="1722192"/>
              <a:ext cx="11197921" cy="3839379"/>
              <a:chOff x="508067" y="1761251"/>
              <a:chExt cx="11197921" cy="3839379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7632387" y="1761251"/>
                <a:ext cx="4073601" cy="1461939"/>
                <a:chOff x="7632387" y="1761251"/>
                <a:chExt cx="4073601" cy="1461939"/>
              </a:xfrm>
            </p:grpSpPr>
            <p:sp>
              <p:nvSpPr>
                <p:cNvPr id="46" name="文本框 45"/>
                <p:cNvSpPr txBox="1"/>
                <p:nvPr/>
              </p:nvSpPr>
              <p:spPr>
                <a:xfrm>
                  <a:off x="7632387" y="2161361"/>
                  <a:ext cx="4073601" cy="10618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提炼为了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尽量言简意赅的阐述观点单击此处输入你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8" name="文本框 47"/>
                <p:cNvSpPr txBox="1"/>
                <p:nvPr/>
              </p:nvSpPr>
              <p:spPr>
                <a:xfrm>
                  <a:off x="7632388" y="176125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个人优势技能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7632387" y="4138691"/>
                <a:ext cx="4073601" cy="1461939"/>
                <a:chOff x="7632387" y="1761251"/>
                <a:chExt cx="4073601" cy="1461939"/>
              </a:xfrm>
            </p:grpSpPr>
            <p:sp>
              <p:nvSpPr>
                <p:cNvPr id="50" name="文本框 49"/>
                <p:cNvSpPr txBox="1"/>
                <p:nvPr/>
              </p:nvSpPr>
              <p:spPr>
                <a:xfrm>
                  <a:off x="7632387" y="2161361"/>
                  <a:ext cx="4073601" cy="10618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提炼为了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尽量言简意赅的阐述观点单击此处输入你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1" name="文本框 50"/>
                <p:cNvSpPr txBox="1"/>
                <p:nvPr/>
              </p:nvSpPr>
              <p:spPr>
                <a:xfrm>
                  <a:off x="7632388" y="176125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个人优势技能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508067" y="1761251"/>
                <a:ext cx="4073601" cy="1461939"/>
                <a:chOff x="7632387" y="1761251"/>
                <a:chExt cx="4073601" cy="1461939"/>
              </a:xfrm>
            </p:grpSpPr>
            <p:sp>
              <p:nvSpPr>
                <p:cNvPr id="53" name="文本框 52"/>
                <p:cNvSpPr txBox="1"/>
                <p:nvPr/>
              </p:nvSpPr>
              <p:spPr>
                <a:xfrm>
                  <a:off x="7632387" y="2161361"/>
                  <a:ext cx="4073601" cy="10618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提炼为了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尽量言简意赅的阐述观点单击此处输入你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4" name="文本框 53"/>
                <p:cNvSpPr txBox="1"/>
                <p:nvPr/>
              </p:nvSpPr>
              <p:spPr>
                <a:xfrm>
                  <a:off x="9982439" y="176125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r"/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个人优势技能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508067" y="4138691"/>
                <a:ext cx="4073601" cy="1461939"/>
                <a:chOff x="7632387" y="1761251"/>
                <a:chExt cx="4073601" cy="1461939"/>
              </a:xfrm>
            </p:grpSpPr>
            <p:sp>
              <p:nvSpPr>
                <p:cNvPr id="56" name="文本框 55"/>
                <p:cNvSpPr txBox="1"/>
                <p:nvPr/>
              </p:nvSpPr>
              <p:spPr>
                <a:xfrm>
                  <a:off x="7632387" y="2161361"/>
                  <a:ext cx="4073601" cy="10618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提炼为了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最终演示发布的良好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尽量言简意赅的阐述观点单击此处输入你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57" name="文本框 56"/>
                <p:cNvSpPr txBox="1"/>
                <p:nvPr/>
              </p:nvSpPr>
              <p:spPr>
                <a:xfrm>
                  <a:off x="9982439" y="1761251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r"/>
                  <a:r>
                    <a:rPr lang="zh-CN" altLang="en-US" sz="2000" dirty="0" smtClean="0">
                      <a:solidFill>
                        <a:srgbClr val="4D4C51"/>
                      </a:solidFill>
                    </a:rPr>
                    <a:t>个人优势技能</a:t>
                  </a:r>
                  <a:endParaRPr lang="zh-CN" altLang="en-US" sz="2000" dirty="0">
                    <a:solidFill>
                      <a:srgbClr val="4D4C51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个人优势技能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260909" y="2228671"/>
            <a:ext cx="9670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单击此处输入你的正文，文字是您思想的提炼，为了最终演示发布的良好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效果请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尽量言简意赅的阐述观点单击此处输入你的正文，文字是您思想的提炼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单击单击此处输入你的正文，文字是您思想的提炼，为了最终演示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发布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的良好效果请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尽量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汉仪全唐诗简" panose="00020600040101010101" pitchFamily="18" charset="-122"/>
              <a:ea typeface="汉仪全唐诗简" panose="00020600040101010101" pitchFamily="18" charset="-122"/>
              <a:cs typeface="汉仪全唐诗简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321869" y="1692630"/>
            <a:ext cx="2105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2400" dirty="0" smtClean="0">
                <a:solidFill>
                  <a:srgbClr val="4D4C51"/>
                </a:solidFill>
              </a:rPr>
              <a:t>个人优势技能</a:t>
            </a:r>
            <a:r>
              <a:rPr lang="en-US" altLang="zh-CN" sz="2400" dirty="0" smtClean="0">
                <a:solidFill>
                  <a:srgbClr val="4D4C51"/>
                </a:solidFill>
              </a:rPr>
              <a:t>:</a:t>
            </a:r>
            <a:endParaRPr lang="zh-CN" altLang="en-US" sz="2400" dirty="0">
              <a:solidFill>
                <a:srgbClr val="4D4C5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21869" y="3927108"/>
            <a:ext cx="9548262" cy="1953928"/>
            <a:chOff x="1097280" y="4013735"/>
            <a:chExt cx="9548262" cy="1953928"/>
          </a:xfrm>
        </p:grpSpPr>
        <p:pic>
          <p:nvPicPr>
            <p:cNvPr id="34" name="图片 33" descr="Free photo millennial group of young businesspeople asia businessman and businesswoman celebrate giving five after dealing feeling happy and signing contract or agreement at meeting room in small modern office.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3" t="10919" r="2696" b="14436"/>
            <a:stretch>
              <a:fillRect/>
            </a:stretch>
          </p:blipFill>
          <p:spPr bwMode="auto">
            <a:xfrm>
              <a:off x="1097280" y="4013735"/>
              <a:ext cx="4340994" cy="1953928"/>
            </a:xfrm>
            <a:custGeom>
              <a:avLst/>
              <a:gdLst>
                <a:gd name="connsiteX0" fmla="*/ 152406 w 4340994"/>
                <a:gd name="connsiteY0" fmla="*/ 0 h 1953928"/>
                <a:gd name="connsiteX1" fmla="*/ 4188588 w 4340994"/>
                <a:gd name="connsiteY1" fmla="*/ 0 h 1953928"/>
                <a:gd name="connsiteX2" fmla="*/ 4340994 w 4340994"/>
                <a:gd name="connsiteY2" fmla="*/ 152406 h 1953928"/>
                <a:gd name="connsiteX3" fmla="*/ 4340994 w 4340994"/>
                <a:gd name="connsiteY3" fmla="*/ 1801522 h 1953928"/>
                <a:gd name="connsiteX4" fmla="*/ 4188588 w 4340994"/>
                <a:gd name="connsiteY4" fmla="*/ 1953928 h 1953928"/>
                <a:gd name="connsiteX5" fmla="*/ 152406 w 4340994"/>
                <a:gd name="connsiteY5" fmla="*/ 1953928 h 1953928"/>
                <a:gd name="connsiteX6" fmla="*/ 0 w 4340994"/>
                <a:gd name="connsiteY6" fmla="*/ 1801522 h 1953928"/>
                <a:gd name="connsiteX7" fmla="*/ 0 w 4340994"/>
                <a:gd name="connsiteY7" fmla="*/ 152406 h 1953928"/>
                <a:gd name="connsiteX8" fmla="*/ 152406 w 4340994"/>
                <a:gd name="connsiteY8" fmla="*/ 0 h 195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0994" h="1953928">
                  <a:moveTo>
                    <a:pt x="152406" y="0"/>
                  </a:moveTo>
                  <a:lnTo>
                    <a:pt x="4188588" y="0"/>
                  </a:lnTo>
                  <a:cubicBezTo>
                    <a:pt x="4272760" y="0"/>
                    <a:pt x="4340994" y="68234"/>
                    <a:pt x="4340994" y="152406"/>
                  </a:cubicBezTo>
                  <a:lnTo>
                    <a:pt x="4340994" y="1801522"/>
                  </a:lnTo>
                  <a:cubicBezTo>
                    <a:pt x="4340994" y="1885694"/>
                    <a:pt x="4272760" y="1953928"/>
                    <a:pt x="4188588" y="1953928"/>
                  </a:cubicBezTo>
                  <a:lnTo>
                    <a:pt x="152406" y="1953928"/>
                  </a:lnTo>
                  <a:cubicBezTo>
                    <a:pt x="68234" y="1953928"/>
                    <a:pt x="0" y="1885694"/>
                    <a:pt x="0" y="1801522"/>
                  </a:cubicBezTo>
                  <a:lnTo>
                    <a:pt x="0" y="152406"/>
                  </a:lnTo>
                  <a:cubicBezTo>
                    <a:pt x="0" y="68234"/>
                    <a:pt x="68234" y="0"/>
                    <a:pt x="152406" y="0"/>
                  </a:cubicBez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组合 6"/>
            <p:cNvGrpSpPr/>
            <p:nvPr/>
          </p:nvGrpSpPr>
          <p:grpSpPr>
            <a:xfrm>
              <a:off x="6304548" y="4013735"/>
              <a:ext cx="4340994" cy="1953928"/>
              <a:chOff x="6910939" y="4013735"/>
              <a:chExt cx="4340994" cy="1953928"/>
            </a:xfrm>
          </p:grpSpPr>
          <p:sp>
            <p:nvSpPr>
              <p:cNvPr id="33" name="圆角矩形 32"/>
              <p:cNvSpPr/>
              <p:nvPr/>
            </p:nvSpPr>
            <p:spPr>
              <a:xfrm>
                <a:off x="6910939" y="4013735"/>
                <a:ext cx="4340994" cy="1953928"/>
              </a:xfrm>
              <a:prstGeom prst="roundRect">
                <a:avLst>
                  <a:gd name="adj" fmla="val 7800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5F5F5"/>
                  </a:solidFill>
                </a:endParaRPr>
              </a:p>
            </p:txBody>
          </p:sp>
          <p:grpSp>
            <p:nvGrpSpPr>
              <p:cNvPr id="5" name="组合 4"/>
              <p:cNvGrpSpPr/>
              <p:nvPr/>
            </p:nvGrpSpPr>
            <p:grpSpPr>
              <a:xfrm>
                <a:off x="7044636" y="4259730"/>
                <a:ext cx="4073601" cy="1461939"/>
                <a:chOff x="7226458" y="4224760"/>
                <a:chExt cx="4073601" cy="1461939"/>
              </a:xfrm>
            </p:grpSpPr>
            <p:sp>
              <p:nvSpPr>
                <p:cNvPr id="35" name="文本框 34"/>
                <p:cNvSpPr txBox="1"/>
                <p:nvPr/>
              </p:nvSpPr>
              <p:spPr>
                <a:xfrm>
                  <a:off x="7226458" y="4624870"/>
                  <a:ext cx="4073601" cy="10618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单击此处输入你的正文，文字是您思想的</a:t>
                  </a:r>
                  <a:r>
                    <a:rPr lang="zh-CN" altLang="en-US" sz="1400" dirty="0" smtClean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提炼为了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最终演示发布的良好</a:t>
                  </a:r>
                  <a:r>
                    <a:rPr lang="zh-CN" altLang="en-US" sz="1400" dirty="0" smtClean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效果请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尽量言简意赅的阐述观点单击此处输入你</a:t>
                  </a:r>
                  <a:r>
                    <a:rPr lang="zh-CN" altLang="en-US" sz="1400" dirty="0" smtClean="0">
                      <a:solidFill>
                        <a:schemeClr val="bg1"/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bg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36" name="文本框 35"/>
                <p:cNvSpPr txBox="1"/>
                <p:nvPr/>
              </p:nvSpPr>
              <p:spPr>
                <a:xfrm>
                  <a:off x="7226459" y="4224760"/>
                  <a:ext cx="1723549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zh-CN" altLang="en-US" sz="2000" dirty="0" smtClean="0">
                      <a:solidFill>
                        <a:schemeClr val="bg1"/>
                      </a:solidFill>
                    </a:rPr>
                    <a:t>个人优势技能</a:t>
                  </a:r>
                  <a:endParaRPr lang="zh-CN" altLang="en-US" sz="20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663224" y="1195939"/>
            <a:ext cx="4466122" cy="4466122"/>
          </a:xfrm>
          <a:prstGeom prst="ellipse">
            <a:avLst/>
          </a:pr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100" b="100000" l="27439" r="91938">
                        <a14:foregroundMark x1="50847" y1="41237" x2="48099" y2="82131"/>
                        <a14:foregroundMark x1="36647" y1="78763" x2="37609" y2="741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68"/>
          <a:stretch>
            <a:fillRect/>
          </a:stretch>
        </p:blipFill>
        <p:spPr>
          <a:xfrm>
            <a:off x="144630" y="808522"/>
            <a:ext cx="7308107" cy="6049478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文本框 6"/>
          <p:cNvSpPr txBox="1"/>
          <p:nvPr/>
        </p:nvSpPr>
        <p:spPr>
          <a:xfrm>
            <a:off x="5657564" y="2112859"/>
            <a:ext cx="592982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400" dirty="0" smtClean="0">
                <a:solidFill>
                  <a:srgbClr val="4D4C51"/>
                </a:soli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rPr>
              <a:t>感谢大家指正！</a:t>
            </a:r>
            <a:endParaRPr lang="zh-CN" altLang="en-US" sz="6400" dirty="0">
              <a:solidFill>
                <a:srgbClr val="4D4C51"/>
              </a:solidFill>
              <a:latin typeface="汉仪心海行楷W" panose="00020600040101010101" pitchFamily="18" charset="-122"/>
              <a:ea typeface="汉仪心海行楷W" panose="00020600040101010101" pitchFamily="18" charset="-122"/>
              <a:cs typeface="汉仪全唐诗简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57564" y="3219479"/>
            <a:ext cx="619913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 b="1">
                <a:gradFill>
                  <a:gsLst>
                    <a:gs pos="85000">
                      <a:srgbClr val="E57F60"/>
                    </a:gs>
                    <a:gs pos="0">
                      <a:srgbClr val="B9031E"/>
                    </a:gs>
                    <a:gs pos="100000">
                      <a:srgbClr val="FADB7E"/>
                    </a:gs>
                  </a:gsLst>
                  <a:lin ang="5400000" scaled="1"/>
                </a:gradFill>
                <a:latin typeface="汉仪长宋简" panose="02010600000101010101" pitchFamily="2" charset="-122"/>
                <a:ea typeface="汉仪长宋简" panose="02010600000101010101" pitchFamily="2" charset="-122"/>
                <a:cs typeface="阿里巴巴普惠体 B" panose="00020600040101010101" pitchFamily="18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单击此处输入你的正文，文字是您思想的提炼，为了最终演示发布的良好效果尽量言简意赅的阐述观点</a:t>
            </a:r>
            <a:r>
              <a:rPr lang="en-US" altLang="zh-CN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,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根据需要单击此处输入你的</a:t>
            </a:r>
            <a:r>
              <a:rPr lang="zh-CN" altLang="en-US" sz="1400" b="0" dirty="0" smtClean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正文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文字是您思想的</a:t>
            </a:r>
            <a:r>
              <a:rPr lang="zh-CN" altLang="en-US" sz="1400" b="0" dirty="0">
                <a:solidFill>
                  <a:schemeClr val="tx1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  <a:cs typeface="汉仪全唐诗简" panose="00020600040101010101" pitchFamily="18" charset="-122"/>
              </a:rPr>
              <a:t>提炼单击此处输入你的正文</a:t>
            </a:r>
            <a:endParaRPr lang="zh-CN" altLang="en-US" sz="1400" b="0" dirty="0">
              <a:solidFill>
                <a:schemeClr val="tx1"/>
              </a:solidFill>
              <a:latin typeface="汉仪全唐诗简" panose="00020600040101010101" pitchFamily="18" charset="-122"/>
              <a:ea typeface="汉仪全唐诗简" panose="00020600040101010101" pitchFamily="18" charset="-122"/>
              <a:cs typeface="汉仪全唐诗简" panose="00020600040101010101" pitchFamily="18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57564" y="5013252"/>
            <a:ext cx="1576197" cy="366089"/>
            <a:chOff x="5307902" y="4322104"/>
            <a:chExt cx="1576197" cy="366089"/>
          </a:xfrm>
        </p:grpSpPr>
        <p:sp>
          <p:nvSpPr>
            <p:cNvPr id="12" name="圆角矩形 11"/>
            <p:cNvSpPr/>
            <p:nvPr/>
          </p:nvSpPr>
          <p:spPr>
            <a:xfrm>
              <a:off x="5307902" y="4322104"/>
              <a:ext cx="1576197" cy="366089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 w="12700">
              <a:noFill/>
            </a:ln>
            <a:effectLst>
              <a:outerShdw blurRad="63500" algn="ctr" rotWithShape="0">
                <a:srgbClr val="FFEEDD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全唐诗简" panose="00020600040101010101" pitchFamily="18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375290" y="4351260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6000">
                  <a:gradFill flip="none" rotWithShape="1">
                    <a:gsLst>
                      <a:gs pos="0">
                        <a:srgbClr val="8A0001"/>
                      </a:gs>
                      <a:gs pos="100000">
                        <a:srgbClr val="B5030A"/>
                      </a:gs>
                    </a:gsLst>
                    <a:lin ang="18900000" scaled="1"/>
                    <a:tileRect/>
                  </a:gradFill>
                  <a:latin typeface="汉仪心海行楷W" panose="00020600040101010101" pitchFamily="18" charset="-122"/>
                  <a:ea typeface="汉仪心海行楷W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olidFill>
                    <a:srgbClr val="FEF6F2"/>
                  </a:solidFill>
                  <a:cs typeface="汉仪全唐诗简" panose="00020600040101010101" pitchFamily="18" charset="-122"/>
                </a:rPr>
                <a:t>汇报人：稻小壳</a:t>
              </a:r>
              <a:endParaRPr lang="zh-CN" altLang="en-US" sz="1400" dirty="0">
                <a:solidFill>
                  <a:srgbClr val="FEF6F2"/>
                </a:solidFill>
                <a:cs typeface="汉仪全唐诗简" panose="00020600040101010101" pitchFamily="18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5657564" y="1512695"/>
            <a:ext cx="4187365" cy="523220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rgbClr val="A40000"/>
                </a:solidFill>
                <a:latin typeface="汉仪瑞意宋 45 Text W" panose="00020600040101010101" pitchFamily="18" charset="-122"/>
                <a:ea typeface="汉仪瑞意宋 45 Text 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r>
              <a:rPr lang="en-US" altLang="zh-CN" sz="2800" dirty="0" smtClean="0">
                <a:solidFill>
                  <a:srgbClr val="A47A67"/>
                </a:solidFill>
                <a:latin typeface="汉仪全唐诗简" panose="00020600040101010101" pitchFamily="18" charset="-122"/>
                <a:ea typeface="汉仪全唐诗简" panose="00020600040101010101" pitchFamily="18" charset="-122"/>
              </a:rPr>
              <a:t>PERSONAL RESUME  </a:t>
            </a:r>
            <a:endParaRPr lang="zh-CN" altLang="en-US" sz="2800" dirty="0">
              <a:solidFill>
                <a:srgbClr val="A47A67"/>
              </a:solidFill>
              <a:latin typeface="汉仪全唐诗简" panose="00020600040101010101" pitchFamily="18" charset="-122"/>
              <a:ea typeface="汉仪全唐诗简" panose="00020600040101010101" pitchFamily="18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802982" y="5013252"/>
            <a:ext cx="1576197" cy="366089"/>
            <a:chOff x="5307902" y="4322104"/>
            <a:chExt cx="1576197" cy="366089"/>
          </a:xfrm>
        </p:grpSpPr>
        <p:sp>
          <p:nvSpPr>
            <p:cNvPr id="31" name="圆角矩形 30"/>
            <p:cNvSpPr/>
            <p:nvPr/>
          </p:nvSpPr>
          <p:spPr>
            <a:xfrm>
              <a:off x="5307902" y="4322104"/>
              <a:ext cx="1576197" cy="366089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 w="12700">
              <a:noFill/>
            </a:ln>
            <a:effectLst>
              <a:outerShdw blurRad="63500" algn="ctr" rotWithShape="0">
                <a:srgbClr val="FFEEDD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全唐诗简" panose="00020600040101010101" pitchFamily="18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75290" y="4351260"/>
              <a:ext cx="1441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6000">
                  <a:gradFill flip="none" rotWithShape="1">
                    <a:gsLst>
                      <a:gs pos="0">
                        <a:srgbClr val="8A0001"/>
                      </a:gs>
                      <a:gs pos="100000">
                        <a:srgbClr val="B5030A"/>
                      </a:gs>
                    </a:gsLst>
                    <a:lin ang="18900000" scaled="1"/>
                    <a:tileRect/>
                  </a:gradFill>
                  <a:latin typeface="汉仪心海行楷W" panose="00020600040101010101" pitchFamily="18" charset="-122"/>
                  <a:ea typeface="汉仪心海行楷W" panose="00020600040101010101" pitchFamily="18" charset="-122"/>
                </a:defRPr>
              </a:lvl1pPr>
            </a:lstStyle>
            <a:p>
              <a:r>
                <a:rPr lang="zh-CN" altLang="en-US" sz="1400" dirty="0" smtClean="0">
                  <a:solidFill>
                    <a:srgbClr val="FEF6F2"/>
                  </a:solidFill>
                  <a:cs typeface="汉仪全唐诗简" panose="00020600040101010101" pitchFamily="18" charset="-122"/>
                </a:rPr>
                <a:t>意向岗位：市场</a:t>
              </a:r>
              <a:endParaRPr lang="zh-CN" altLang="en-US" sz="1400" dirty="0">
                <a:solidFill>
                  <a:srgbClr val="FEF6F2"/>
                </a:solidFill>
                <a:cs typeface="汉仪全唐诗简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5157282" y="500102"/>
            <a:ext cx="18774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solidFill>
                  <a:srgbClr val="4D4C51"/>
                </a:soli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rPr>
              <a:t>目录</a:t>
            </a:r>
            <a:endParaRPr lang="zh-CN" altLang="en-US" sz="6600" dirty="0">
              <a:solidFill>
                <a:srgbClr val="4D4C51"/>
              </a:solidFill>
              <a:latin typeface="汉仪心海行楷W" panose="00020600040101010101" pitchFamily="18" charset="-122"/>
              <a:ea typeface="汉仪心海行楷W" panose="00020600040101010101" pitchFamily="18" charset="-122"/>
              <a:cs typeface="汉仪全唐诗简" panose="00020600040101010101" pitchFamily="18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570309" y="424863"/>
            <a:ext cx="505138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0" i="0" dirty="0" smtClean="0">
                <a:solidFill>
                  <a:srgbClr val="A47A67">
                    <a:alpha val="12000"/>
                  </a:srgbClr>
                </a:solidFill>
                <a:effectLst/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CON </a:t>
            </a:r>
            <a:r>
              <a:rPr lang="en-US" altLang="zh-CN" sz="6600" dirty="0">
                <a:solidFill>
                  <a:srgbClr val="A47A67">
                    <a:alpha val="12000"/>
                  </a:srgbClr>
                </a:soli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rPr>
              <a:t>      </a:t>
            </a:r>
            <a:r>
              <a:rPr lang="en-US" altLang="zh-CN" sz="6600" dirty="0" smtClean="0">
                <a:solidFill>
                  <a:srgbClr val="A47A67">
                    <a:alpha val="12000"/>
                  </a:srgbClr>
                </a:soli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rPr>
              <a:t> </a:t>
            </a:r>
            <a:r>
              <a:rPr lang="en-US" altLang="zh-CN" sz="5400" b="0" i="0" dirty="0" smtClean="0">
                <a:solidFill>
                  <a:srgbClr val="A47A67">
                    <a:alpha val="12000"/>
                  </a:srgbClr>
                </a:solidFill>
                <a:effectLst/>
                <a:latin typeface="汉仪雅酷黑 65W" panose="020B0604020202020204" pitchFamily="34" charset="-122"/>
                <a:ea typeface="汉仪雅酷黑 65W" panose="020B0604020202020204" pitchFamily="34" charset="-122"/>
              </a:rPr>
              <a:t>TENT</a:t>
            </a:r>
            <a:endParaRPr lang="zh-CN" altLang="en-US" sz="5400" dirty="0">
              <a:solidFill>
                <a:srgbClr val="A47A67">
                  <a:alpha val="12000"/>
                </a:srgbClr>
              </a:solidFill>
              <a:latin typeface="汉仪雅酷黑 65W" panose="020B0604020202020204" pitchFamily="34" charset="-122"/>
              <a:ea typeface="汉仪雅酷黑 65W" panose="020B0604020202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54314" y="2810653"/>
            <a:ext cx="10683373" cy="2066603"/>
            <a:chOff x="754314" y="2810653"/>
            <a:chExt cx="10683373" cy="2066603"/>
          </a:xfrm>
        </p:grpSpPr>
        <p:grpSp>
          <p:nvGrpSpPr>
            <p:cNvPr id="25" name="组合 24"/>
            <p:cNvGrpSpPr/>
            <p:nvPr/>
          </p:nvGrpSpPr>
          <p:grpSpPr>
            <a:xfrm>
              <a:off x="754314" y="2810653"/>
              <a:ext cx="10683373" cy="2066603"/>
              <a:chOff x="1200510" y="2647023"/>
              <a:chExt cx="10683373" cy="2066603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1200510" y="2647023"/>
                <a:ext cx="2235709" cy="2066603"/>
                <a:chOff x="1431517" y="2339014"/>
                <a:chExt cx="2235709" cy="2066603"/>
              </a:xfrm>
            </p:grpSpPr>
            <p:sp>
              <p:nvSpPr>
                <p:cNvPr id="42" name="文本框 41"/>
                <p:cNvSpPr txBox="1"/>
                <p:nvPr/>
              </p:nvSpPr>
              <p:spPr>
                <a:xfrm>
                  <a:off x="1431517" y="2339014"/>
                  <a:ext cx="925253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rgbClr val="A47A67"/>
                      </a:soli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rPr>
                    <a:t>01</a:t>
                  </a:r>
                  <a:r>
                    <a:rPr lang="en-US" altLang="zh-CN" sz="4400" dirty="0">
                      <a:solidFill>
                        <a:srgbClr val="A47A67"/>
                      </a:soli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rPr>
                    <a:t>.</a:t>
                  </a:r>
                  <a:endParaRPr lang="zh-CN" altLang="en-US" sz="4400" dirty="0">
                    <a:solidFill>
                      <a:srgbClr val="A47A67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3" name="文本框 42"/>
                <p:cNvSpPr txBox="1"/>
                <p:nvPr/>
              </p:nvSpPr>
              <p:spPr>
                <a:xfrm>
                  <a:off x="1431517" y="3176413"/>
                  <a:ext cx="141577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dirty="0">
                      <a:solidFill>
                        <a:srgbClr val="A47A67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  <a:cs typeface="汉仪全唐诗简" panose="00020600040101010101" pitchFamily="18" charset="-122"/>
                    </a:rPr>
                    <a:t>基本信息</a:t>
                  </a:r>
                  <a:endParaRPr lang="zh-CN" altLang="en-US" sz="2400" dirty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4" name="文本框 43"/>
                <p:cNvSpPr txBox="1"/>
                <p:nvPr/>
              </p:nvSpPr>
              <p:spPr>
                <a:xfrm>
                  <a:off x="1431517" y="3666953"/>
                  <a:ext cx="2235709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正文文字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是您思想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  <p:grpSp>
            <p:nvGrpSpPr>
              <p:cNvPr id="27" name="组合 26"/>
              <p:cNvGrpSpPr/>
              <p:nvPr/>
            </p:nvGrpSpPr>
            <p:grpSpPr>
              <a:xfrm>
                <a:off x="4016398" y="2647023"/>
                <a:ext cx="2235709" cy="2066603"/>
                <a:chOff x="1431517" y="2339014"/>
                <a:chExt cx="2235709" cy="2066603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1431517" y="2339014"/>
                  <a:ext cx="925253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rgbClr val="4D4C51"/>
                      </a:soli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rPr>
                    <a:t>02.</a:t>
                  </a:r>
                  <a:endParaRPr lang="zh-CN" altLang="en-US" sz="4400" dirty="0">
                    <a:solidFill>
                      <a:srgbClr val="4D4C51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0" name="文本框 39"/>
                <p:cNvSpPr txBox="1"/>
                <p:nvPr/>
              </p:nvSpPr>
              <p:spPr>
                <a:xfrm>
                  <a:off x="1431517" y="3176413"/>
                  <a:ext cx="141577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  <a:cs typeface="汉仪全唐诗简" panose="00020600040101010101" pitchFamily="18" charset="-122"/>
                    </a:rPr>
                    <a:t>工作经验</a:t>
                  </a:r>
                  <a:endParaRPr lang="zh-CN" altLang="en-US" sz="2400" dirty="0">
                    <a:solidFill>
                      <a:srgbClr val="4D4C5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41" name="文本框 40"/>
                <p:cNvSpPr txBox="1"/>
                <p:nvPr/>
              </p:nvSpPr>
              <p:spPr>
                <a:xfrm>
                  <a:off x="1431517" y="3666953"/>
                  <a:ext cx="2235709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正文文字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是您思想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  <p:grpSp>
            <p:nvGrpSpPr>
              <p:cNvPr id="28" name="组合 27"/>
              <p:cNvGrpSpPr/>
              <p:nvPr/>
            </p:nvGrpSpPr>
            <p:grpSpPr>
              <a:xfrm>
                <a:off x="6832286" y="2647023"/>
                <a:ext cx="2235709" cy="2066603"/>
                <a:chOff x="1431517" y="2339014"/>
                <a:chExt cx="2235709" cy="2066603"/>
              </a:xfrm>
            </p:grpSpPr>
            <p:sp>
              <p:nvSpPr>
                <p:cNvPr id="36" name="文本框 35"/>
                <p:cNvSpPr txBox="1"/>
                <p:nvPr/>
              </p:nvSpPr>
              <p:spPr>
                <a:xfrm>
                  <a:off x="1431517" y="2339014"/>
                  <a:ext cx="925253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rgbClr val="A47A67"/>
                      </a:soli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rPr>
                    <a:t>03.</a:t>
                  </a:r>
                  <a:endParaRPr lang="zh-CN" altLang="en-US" sz="4400" dirty="0">
                    <a:solidFill>
                      <a:srgbClr val="A47A67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37" name="文本框 36"/>
                <p:cNvSpPr txBox="1"/>
                <p:nvPr/>
              </p:nvSpPr>
              <p:spPr>
                <a:xfrm>
                  <a:off x="1431517" y="3176413"/>
                  <a:ext cx="1415772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dirty="0">
                      <a:solidFill>
                        <a:srgbClr val="A47A67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  <a:cs typeface="汉仪全唐诗简" panose="00020600040101010101" pitchFamily="18" charset="-122"/>
                    </a:rPr>
                    <a:t>优势技能</a:t>
                  </a:r>
                  <a:endParaRPr lang="zh-CN" altLang="en-US" sz="2400" dirty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38" name="文本框 37"/>
                <p:cNvSpPr txBox="1"/>
                <p:nvPr/>
              </p:nvSpPr>
              <p:spPr>
                <a:xfrm>
                  <a:off x="1431517" y="3666953"/>
                  <a:ext cx="2235709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正文文字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是您思想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9648174" y="2647023"/>
                <a:ext cx="2235709" cy="2066603"/>
                <a:chOff x="1431517" y="2339014"/>
                <a:chExt cx="2235709" cy="2066603"/>
              </a:xfrm>
            </p:grpSpPr>
            <p:sp>
              <p:nvSpPr>
                <p:cNvPr id="33" name="文本框 32"/>
                <p:cNvSpPr txBox="1"/>
                <p:nvPr/>
              </p:nvSpPr>
              <p:spPr>
                <a:xfrm>
                  <a:off x="1431517" y="2339014"/>
                  <a:ext cx="925253" cy="769441"/>
                </a:xfrm>
                <a:prstGeom prst="rect">
                  <a:avLst/>
                </a:prstGeom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400" dirty="0" smtClean="0">
                      <a:solidFill>
                        <a:srgbClr val="4D4C51"/>
                      </a:soli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rPr>
                    <a:t>04.</a:t>
                  </a:r>
                  <a:endParaRPr lang="zh-CN" altLang="en-US" sz="4400" dirty="0">
                    <a:solidFill>
                      <a:srgbClr val="4D4C51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1431517" y="3176413"/>
                  <a:ext cx="1415772" cy="461665"/>
                </a:xfrm>
                <a:prstGeom prst="rect">
                  <a:avLst/>
                </a:prstGeom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  <a:cs typeface="汉仪全唐诗简" panose="00020600040101010101" pitchFamily="18" charset="-122"/>
                    </a:rPr>
                    <a:t>岗位认知</a:t>
                  </a:r>
                  <a:endParaRPr lang="zh-CN" altLang="en-US" sz="2400" dirty="0">
                    <a:solidFill>
                      <a:srgbClr val="4D4C5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endParaRPr>
                </a:p>
              </p:txBody>
            </p:sp>
            <p:sp>
              <p:nvSpPr>
                <p:cNvPr id="35" name="文本框 34"/>
                <p:cNvSpPr txBox="1"/>
                <p:nvPr/>
              </p:nvSpPr>
              <p:spPr>
                <a:xfrm>
                  <a:off x="1431517" y="3666953"/>
                  <a:ext cx="2235709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单击此处输入你的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正文文字</a:t>
                  </a:r>
                  <a:r>
                    <a:rPr lang="zh-CN" altLang="en-US" sz="1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是您思想</a:t>
                  </a:r>
                  <a:r>
                    <a:rPr lang="zh-CN" altLang="en-US" sz="14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汉仪全唐诗简" panose="00020600040101010101" pitchFamily="18" charset="-122"/>
                      <a:ea typeface="汉仪全唐诗简" panose="00020600040101010101" pitchFamily="18" charset="-122"/>
                      <a:cs typeface="汉仪全唐诗简" panose="00020600040101010101" pitchFamily="18" charset="-122"/>
                    </a:rPr>
                    <a:t>的</a:t>
                  </a:r>
                  <a:endPara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endParaRPr>
                </a:p>
              </p:txBody>
            </p:sp>
          </p:grpSp>
        </p:grpSp>
        <p:grpSp>
          <p:nvGrpSpPr>
            <p:cNvPr id="8" name="组合 7"/>
            <p:cNvGrpSpPr/>
            <p:nvPr/>
          </p:nvGrpSpPr>
          <p:grpSpPr>
            <a:xfrm>
              <a:off x="3251735" y="3232498"/>
              <a:ext cx="5688530" cy="1222912"/>
              <a:chOff x="3157085" y="3368415"/>
              <a:chExt cx="5688530" cy="1222912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3157085" y="3368415"/>
                <a:ext cx="0" cy="1222912"/>
              </a:xfrm>
              <a:prstGeom prst="line">
                <a:avLst/>
              </a:prstGeom>
              <a:ln w="19050" cap="rnd">
                <a:solidFill>
                  <a:srgbClr val="A47A6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6001350" y="3368415"/>
                <a:ext cx="0" cy="1222912"/>
              </a:xfrm>
              <a:prstGeom prst="line">
                <a:avLst/>
              </a:prstGeom>
              <a:ln w="19050" cap="rnd">
                <a:solidFill>
                  <a:srgbClr val="A47A6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8845615" y="3368415"/>
                <a:ext cx="0" cy="1222912"/>
              </a:xfrm>
              <a:prstGeom prst="line">
                <a:avLst/>
              </a:prstGeom>
              <a:ln w="19050" cap="rnd">
                <a:solidFill>
                  <a:srgbClr val="A47A6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" name="任意多边形 48"/>
          <p:cNvSpPr/>
          <p:nvPr/>
        </p:nvSpPr>
        <p:spPr>
          <a:xfrm>
            <a:off x="2" y="0"/>
            <a:ext cx="1487912" cy="1532859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75189" y="1001027"/>
            <a:ext cx="9841622" cy="4309712"/>
            <a:chOff x="1817274" y="837398"/>
            <a:chExt cx="9841622" cy="4309712"/>
          </a:xfrm>
        </p:grpSpPr>
        <p:grpSp>
          <p:nvGrpSpPr>
            <p:cNvPr id="19" name="组合 18"/>
            <p:cNvGrpSpPr/>
            <p:nvPr/>
          </p:nvGrpSpPr>
          <p:grpSpPr>
            <a:xfrm>
              <a:off x="3674444" y="2312619"/>
              <a:ext cx="4843112" cy="2232762"/>
              <a:chOff x="3674444" y="1739064"/>
              <a:chExt cx="4843112" cy="2232762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3674444" y="2086642"/>
                <a:ext cx="3570209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4400" dirty="0" smtClean="0">
                    <a:solidFill>
                      <a:srgbClr val="4D4C51"/>
                    </a:solidFill>
                  </a:rPr>
                  <a:t>个人基本信息</a:t>
                </a:r>
                <a:endParaRPr lang="zh-CN" altLang="en-US" sz="4400" dirty="0">
                  <a:solidFill>
                    <a:srgbClr val="4D4C5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3674444" y="1739064"/>
                <a:ext cx="1415772" cy="46166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第一部分</a:t>
                </a:r>
                <a:endParaRPr lang="zh-CN" altLang="en-US" sz="2400" dirty="0">
                  <a:solidFill>
                    <a:srgbClr val="A47A67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3674444" y="2909997"/>
                <a:ext cx="4843112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单击此处输入你的正文，文字是您思想的提炼，为了最终演示发布的良好效果，请尽量言简意赅的阐述观点单击此处输入你的</a:t>
                </a:r>
                <a:r>
                  <a:rPr lang="zh-CN" altLang="en-US" sz="1400" dirty="0" smtClean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正文</a:t>
                </a:r>
                <a:endParaRPr lang="zh-CN" altLang="en-US" sz="1400" dirty="0">
                  <a:solidFill>
                    <a:srgbClr val="4D4C5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2390274" y="1710891"/>
              <a:ext cx="7411452" cy="3436219"/>
              <a:chOff x="2367815" y="1337912"/>
              <a:chExt cx="7411452" cy="3436219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>
                <a:off x="2367815" y="1337912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箭头连接符 34"/>
              <p:cNvCxnSpPr/>
              <p:nvPr/>
            </p:nvCxnSpPr>
            <p:spPr>
              <a:xfrm flipH="1">
                <a:off x="6323798" y="4774131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1100" b="100000" l="27439" r="91938">
                          <a14:foregroundMark x1="50847" y1="41237" x2="48099" y2="82131"/>
                          <a14:foregroundMark x1="36647" y1="78763" x2="37609" y2="741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68" r="25081"/>
            <a:stretch>
              <a:fillRect/>
            </a:stretch>
          </p:blipFill>
          <p:spPr>
            <a:xfrm>
              <a:off x="8073992" y="837398"/>
              <a:ext cx="3584904" cy="4309712"/>
            </a:xfrm>
            <a:prstGeom prst="rect">
              <a:avLst/>
            </a:prstGeom>
          </p:spPr>
        </p:pic>
        <p:sp>
          <p:nvSpPr>
            <p:cNvPr id="6" name="圆角矩形 5"/>
            <p:cNvSpPr/>
            <p:nvPr/>
          </p:nvSpPr>
          <p:spPr>
            <a:xfrm>
              <a:off x="1817274" y="1606626"/>
              <a:ext cx="1301311" cy="3540484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098597" y="2407372"/>
              <a:ext cx="738664" cy="193899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3600" dirty="0">
                  <a:solidFill>
                    <a:srgbClr val="F5F5F5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rPr>
                <a:t>第一部分</a:t>
              </a:r>
              <a:endParaRPr lang="zh-CN" altLang="en-US" sz="3600" dirty="0">
                <a:solidFill>
                  <a:srgbClr val="F5F5F5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汉仪全唐诗简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个人基本信息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990912" y="1408214"/>
            <a:ext cx="10210177" cy="4327830"/>
            <a:chOff x="762623" y="1408214"/>
            <a:chExt cx="10210177" cy="4327830"/>
          </a:xfrm>
        </p:grpSpPr>
        <p:grpSp>
          <p:nvGrpSpPr>
            <p:cNvPr id="15" name="组合 14"/>
            <p:cNvGrpSpPr/>
            <p:nvPr/>
          </p:nvGrpSpPr>
          <p:grpSpPr>
            <a:xfrm>
              <a:off x="762623" y="1408214"/>
              <a:ext cx="3796678" cy="4327830"/>
              <a:chOff x="762623" y="1408214"/>
              <a:chExt cx="3796678" cy="4327830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762623" y="1408214"/>
                <a:ext cx="3796678" cy="3760686"/>
                <a:chOff x="395330" y="1514475"/>
                <a:chExt cx="4009939" cy="3971925"/>
              </a:xfrm>
            </p:grpSpPr>
            <p:sp>
              <p:nvSpPr>
                <p:cNvPr id="2" name="椭圆 1"/>
                <p:cNvSpPr/>
                <p:nvPr/>
              </p:nvSpPr>
              <p:spPr>
                <a:xfrm>
                  <a:off x="546100" y="1778000"/>
                  <a:ext cx="3708400" cy="3708400"/>
                </a:xfrm>
                <a:prstGeom prst="ellipse">
                  <a:avLst/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050" name="Picture 2" descr="Waist up shot of serious unshaven male with confident expression, keeps arms folded, listens necessary information attentively, wears stylish shirt, poses against white wall. people, lifestyle"/>
                <p:cNvPicPr>
                  <a:picLocks noChangeAspect="1" noChangeArrowheads="1"/>
                </p:cNvPicPr>
                <p:nvPr/>
              </p:nvPicPr>
              <p:blipFill rotWithShape="1">
                <a:blip r:embed="rId1">
                  <a:extLst>
                    <a:ext uri="{BEBA8EAE-BF5A-486C-A8C5-ECC9F3942E4B}">
                      <a14:imgProps xmlns:a14="http://schemas.microsoft.com/office/drawing/2010/main">
                        <a14:imgLayer r:embed="rId2">
                          <a14:imgEffect>
                            <a14:backgroundRemoval t="3357" b="100000" l="9744" r="89776">
                              <a14:foregroundMark x1="49361" y1="38129" x2="48243" y2="9832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668" r="17081"/>
                <a:stretch>
                  <a:fillRect/>
                </a:stretch>
              </p:blipFill>
              <p:spPr bwMode="auto">
                <a:xfrm>
                  <a:off x="395330" y="1514475"/>
                  <a:ext cx="4009939" cy="39719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" name="圆角矩形 6"/>
              <p:cNvSpPr/>
              <p:nvPr/>
            </p:nvSpPr>
            <p:spPr>
              <a:xfrm>
                <a:off x="1746562" y="5293282"/>
                <a:ext cx="1828799" cy="442762"/>
              </a:xfrm>
              <a:prstGeom prst="roundRect">
                <a:avLst>
                  <a:gd name="adj" fmla="val 50000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1876131" y="532999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1800" dirty="0" smtClean="0">
                    <a:solidFill>
                      <a:srgbClr val="F5F5F5"/>
                    </a:solidFill>
                  </a:rPr>
                  <a:t>姓名：稻小壳</a:t>
                </a:r>
                <a:endParaRPr lang="zh-CN" altLang="en-US" sz="1800" dirty="0">
                  <a:solidFill>
                    <a:srgbClr val="F5F5F5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4772561" y="1890750"/>
              <a:ext cx="6200239" cy="3362759"/>
              <a:chOff x="4772561" y="1962262"/>
              <a:chExt cx="6200239" cy="3362759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4774953" y="4280657"/>
                <a:ext cx="5987497" cy="1044364"/>
                <a:chOff x="4963446" y="2368948"/>
                <a:chExt cx="5987497" cy="1044364"/>
              </a:xfrm>
            </p:grpSpPr>
            <p:grpSp>
              <p:nvGrpSpPr>
                <p:cNvPr id="11" name="组合 10"/>
                <p:cNvGrpSpPr/>
                <p:nvPr/>
              </p:nvGrpSpPr>
              <p:grpSpPr>
                <a:xfrm>
                  <a:off x="4963446" y="2368948"/>
                  <a:ext cx="1467068" cy="1044364"/>
                  <a:chOff x="4963446" y="2368948"/>
                  <a:chExt cx="1467068" cy="1044364"/>
                </a:xfrm>
              </p:grpSpPr>
              <p:sp>
                <p:nvSpPr>
                  <p:cNvPr id="29" name="文本框 28"/>
                  <p:cNvSpPr txBox="1"/>
                  <p:nvPr/>
                </p:nvSpPr>
                <p:spPr>
                  <a:xfrm>
                    <a:off x="4963446" y="2368948"/>
                    <a:ext cx="1293944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年龄：</a:t>
                    </a:r>
                    <a:r>
                      <a:rPr lang="en-US" altLang="zh-CN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35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  <p:sp>
                <p:nvSpPr>
                  <p:cNvPr id="31" name="文本框 30"/>
                  <p:cNvSpPr txBox="1"/>
                  <p:nvPr/>
                </p:nvSpPr>
                <p:spPr>
                  <a:xfrm>
                    <a:off x="4963446" y="3013202"/>
                    <a:ext cx="146706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籍贯</a:t>
                    </a:r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：</a:t>
                    </a:r>
                    <a:r>
                      <a:rPr lang="zh-CN" altLang="en-US" sz="2000" dirty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陕西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</p:grpSp>
            <p:grpSp>
              <p:nvGrpSpPr>
                <p:cNvPr id="10" name="组合 9"/>
                <p:cNvGrpSpPr/>
                <p:nvPr/>
              </p:nvGrpSpPr>
              <p:grpSpPr>
                <a:xfrm>
                  <a:off x="7223660" y="2368948"/>
                  <a:ext cx="1467068" cy="1044364"/>
                  <a:chOff x="7443319" y="2368948"/>
                  <a:chExt cx="1467068" cy="1044364"/>
                </a:xfrm>
              </p:grpSpPr>
              <p:sp>
                <p:nvSpPr>
                  <p:cNvPr id="30" name="文本框 29"/>
                  <p:cNvSpPr txBox="1"/>
                  <p:nvPr/>
                </p:nvSpPr>
                <p:spPr>
                  <a:xfrm>
                    <a:off x="7443319" y="2368948"/>
                    <a:ext cx="121058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性别</a:t>
                    </a:r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：男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  <p:sp>
                <p:nvSpPr>
                  <p:cNvPr id="32" name="文本框 31"/>
                  <p:cNvSpPr txBox="1"/>
                  <p:nvPr/>
                </p:nvSpPr>
                <p:spPr>
                  <a:xfrm>
                    <a:off x="7443319" y="3013202"/>
                    <a:ext cx="146706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学历：</a:t>
                    </a:r>
                    <a:r>
                      <a:rPr lang="zh-CN" altLang="en-US" sz="2000" dirty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硕士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</p:grpSp>
            <p:grpSp>
              <p:nvGrpSpPr>
                <p:cNvPr id="12" name="组合 11"/>
                <p:cNvGrpSpPr/>
                <p:nvPr/>
              </p:nvGrpSpPr>
              <p:grpSpPr>
                <a:xfrm>
                  <a:off x="9483875" y="2368948"/>
                  <a:ext cx="1467068" cy="1044364"/>
                  <a:chOff x="9483875" y="2368948"/>
                  <a:chExt cx="1467068" cy="1044364"/>
                </a:xfrm>
              </p:grpSpPr>
              <p:sp>
                <p:nvSpPr>
                  <p:cNvPr id="39" name="文本框 38"/>
                  <p:cNvSpPr txBox="1"/>
                  <p:nvPr/>
                </p:nvSpPr>
                <p:spPr>
                  <a:xfrm>
                    <a:off x="9483875" y="2368948"/>
                    <a:ext cx="146706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专业：</a:t>
                    </a:r>
                    <a:r>
                      <a:rPr lang="zh-CN" altLang="en-US" sz="2000" dirty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管理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  <p:sp>
                <p:nvSpPr>
                  <p:cNvPr id="40" name="文本框 39"/>
                  <p:cNvSpPr txBox="1"/>
                  <p:nvPr/>
                </p:nvSpPr>
                <p:spPr>
                  <a:xfrm>
                    <a:off x="9483875" y="3013202"/>
                    <a:ext cx="146706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000" dirty="0" smtClean="0">
                        <a:solidFill>
                          <a:srgbClr val="4D4C51"/>
                        </a:solidFill>
                        <a:latin typeface="汉仪雅酷黑 65W" panose="020B0604020202020204" pitchFamily="34" charset="-122"/>
                        <a:ea typeface="汉仪雅酷黑 65W" panose="020B0604020202020204" pitchFamily="34" charset="-122"/>
                      </a:rPr>
                      <a:t>婚否：已婚</a:t>
                    </a:r>
                    <a:endParaRPr lang="zh-CN" altLang="en-US" sz="2000" dirty="0">
                      <a:solidFill>
                        <a:srgbClr val="4D4C51"/>
                      </a:solidFill>
                      <a:latin typeface="汉仪雅酷黑 65W" panose="020B0604020202020204" pitchFamily="34" charset="-122"/>
                      <a:ea typeface="汉仪雅酷黑 65W" panose="020B0604020202020204" pitchFamily="34" charset="-122"/>
                    </a:endParaRPr>
                  </a:p>
                </p:txBody>
              </p:sp>
            </p:grpSp>
          </p:grpSp>
          <p:sp>
            <p:nvSpPr>
              <p:cNvPr id="41" name="文本框 40"/>
              <p:cNvSpPr txBox="1"/>
              <p:nvPr/>
            </p:nvSpPr>
            <p:spPr>
              <a:xfrm>
                <a:off x="4772561" y="2498303"/>
                <a:ext cx="620023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尽量言简意赅的阐述观点单击此处输入你的正文，文字是您思想的提炼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4772561" y="1962262"/>
                <a:ext cx="21050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400" dirty="0" smtClean="0">
                    <a:solidFill>
                      <a:srgbClr val="4D4C51"/>
                    </a:solidFill>
                  </a:rPr>
                  <a:t>个人基本信息</a:t>
                </a:r>
                <a:r>
                  <a:rPr lang="en-US" altLang="zh-CN" sz="2400" dirty="0" smtClean="0">
                    <a:solidFill>
                      <a:srgbClr val="4D4C51"/>
                    </a:solidFill>
                  </a:rPr>
                  <a:t>:</a:t>
                </a:r>
                <a:endParaRPr lang="zh-CN" altLang="en-US" sz="2400" dirty="0">
                  <a:solidFill>
                    <a:srgbClr val="4D4C51"/>
                  </a:solidFill>
                </a:endParaRPr>
              </a:p>
            </p:txBody>
          </p:sp>
          <p:cxnSp>
            <p:nvCxnSpPr>
              <p:cNvPr id="43" name="直接连接符 42"/>
              <p:cNvCxnSpPr/>
              <p:nvPr/>
            </p:nvCxnSpPr>
            <p:spPr>
              <a:xfrm>
                <a:off x="6596068" y="4420868"/>
                <a:ext cx="0" cy="763943"/>
              </a:xfrm>
              <a:prstGeom prst="line">
                <a:avLst/>
              </a:prstGeom>
              <a:ln w="19050" cap="rnd">
                <a:solidFill>
                  <a:srgbClr val="A47A6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8941335" y="4420868"/>
                <a:ext cx="0" cy="763943"/>
              </a:xfrm>
              <a:prstGeom prst="line">
                <a:avLst/>
              </a:prstGeom>
              <a:ln w="19050" cap="rnd">
                <a:solidFill>
                  <a:srgbClr val="A47A67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个人基本信息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05601" y="1646420"/>
            <a:ext cx="10980799" cy="4060587"/>
            <a:chOff x="991402" y="1761924"/>
            <a:chExt cx="10980799" cy="4060587"/>
          </a:xfrm>
        </p:grpSpPr>
        <p:grpSp>
          <p:nvGrpSpPr>
            <p:cNvPr id="14" name="组合 13"/>
            <p:cNvGrpSpPr/>
            <p:nvPr/>
          </p:nvGrpSpPr>
          <p:grpSpPr>
            <a:xfrm>
              <a:off x="991402" y="1912036"/>
              <a:ext cx="4951571" cy="3760363"/>
              <a:chOff x="991402" y="1861676"/>
              <a:chExt cx="4951571" cy="3760363"/>
            </a:xfrm>
          </p:grpSpPr>
          <p:sp>
            <p:nvSpPr>
              <p:cNvPr id="34" name="圆角矩形 33"/>
              <p:cNvSpPr/>
              <p:nvPr/>
            </p:nvSpPr>
            <p:spPr>
              <a:xfrm>
                <a:off x="991402" y="4796602"/>
                <a:ext cx="4951571" cy="825437"/>
              </a:xfrm>
              <a:prstGeom prst="roundRect">
                <a:avLst>
                  <a:gd name="adj" fmla="val 22139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5F5F5"/>
                  </a:solidFill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2143748" y="4891260"/>
                <a:ext cx="264687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3200" dirty="0" smtClean="0">
                    <a:solidFill>
                      <a:srgbClr val="F5F5F5"/>
                    </a:solidFill>
                  </a:rPr>
                  <a:t>个人自我介绍</a:t>
                </a:r>
                <a:endParaRPr lang="zh-CN" altLang="en-US" sz="3200" dirty="0">
                  <a:solidFill>
                    <a:srgbClr val="F5F5F5"/>
                  </a:solidFill>
                </a:endParaRPr>
              </a:p>
            </p:txBody>
          </p:sp>
          <p:pic>
            <p:nvPicPr>
              <p:cNvPr id="48" name="图片 47" descr="Handsome and confident, smart male entrepreneur in classic suit, rubbing palms and smiling pleased, anticipate make big money, good deal, relish something good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81" t="5206" r="7181" b="5206"/>
              <a:stretch>
                <a:fillRect/>
              </a:stretch>
            </p:blipFill>
            <p:spPr bwMode="auto">
              <a:xfrm>
                <a:off x="1739453" y="2410316"/>
                <a:ext cx="3455469" cy="2407942"/>
              </a:xfrm>
              <a:custGeom>
                <a:avLst/>
                <a:gdLst>
                  <a:gd name="connsiteX0" fmla="*/ 147342 w 3455469"/>
                  <a:gd name="connsiteY0" fmla="*/ 0 h 2407942"/>
                  <a:gd name="connsiteX1" fmla="*/ 3308127 w 3455469"/>
                  <a:gd name="connsiteY1" fmla="*/ 0 h 2407942"/>
                  <a:gd name="connsiteX2" fmla="*/ 3455469 w 3455469"/>
                  <a:gd name="connsiteY2" fmla="*/ 147342 h 2407942"/>
                  <a:gd name="connsiteX3" fmla="*/ 3455469 w 3455469"/>
                  <a:gd name="connsiteY3" fmla="*/ 2260600 h 2407942"/>
                  <a:gd name="connsiteX4" fmla="*/ 3308127 w 3455469"/>
                  <a:gd name="connsiteY4" fmla="*/ 2407942 h 2407942"/>
                  <a:gd name="connsiteX5" fmla="*/ 147342 w 3455469"/>
                  <a:gd name="connsiteY5" fmla="*/ 2407942 h 2407942"/>
                  <a:gd name="connsiteX6" fmla="*/ 0 w 3455469"/>
                  <a:gd name="connsiteY6" fmla="*/ 2260600 h 2407942"/>
                  <a:gd name="connsiteX7" fmla="*/ 0 w 3455469"/>
                  <a:gd name="connsiteY7" fmla="*/ 147342 h 2407942"/>
                  <a:gd name="connsiteX8" fmla="*/ 147342 w 3455469"/>
                  <a:gd name="connsiteY8" fmla="*/ 0 h 2407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5469" h="2407942">
                    <a:moveTo>
                      <a:pt x="147342" y="0"/>
                    </a:moveTo>
                    <a:lnTo>
                      <a:pt x="3308127" y="0"/>
                    </a:lnTo>
                    <a:cubicBezTo>
                      <a:pt x="3389502" y="0"/>
                      <a:pt x="3455469" y="65967"/>
                      <a:pt x="3455469" y="147342"/>
                    </a:cubicBezTo>
                    <a:lnTo>
                      <a:pt x="3455469" y="2260600"/>
                    </a:lnTo>
                    <a:cubicBezTo>
                      <a:pt x="3455469" y="2341975"/>
                      <a:pt x="3389502" y="2407942"/>
                      <a:pt x="3308127" y="2407942"/>
                    </a:cubicBezTo>
                    <a:lnTo>
                      <a:pt x="147342" y="2407942"/>
                    </a:lnTo>
                    <a:cubicBezTo>
                      <a:pt x="65967" y="2407942"/>
                      <a:pt x="0" y="2341975"/>
                      <a:pt x="0" y="2260600"/>
                    </a:cubicBezTo>
                    <a:lnTo>
                      <a:pt x="0" y="147342"/>
                    </a:lnTo>
                    <a:cubicBezTo>
                      <a:pt x="0" y="65967"/>
                      <a:pt x="65967" y="0"/>
                      <a:pt x="147342" y="0"/>
                    </a:cubicBezTo>
                    <a:close/>
                  </a:path>
                </a:pathLst>
              </a:cu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椭圆 7"/>
              <p:cNvSpPr/>
              <p:nvPr/>
            </p:nvSpPr>
            <p:spPr>
              <a:xfrm>
                <a:off x="4646282" y="1861676"/>
                <a:ext cx="1097280" cy="1097280"/>
              </a:xfrm>
              <a:prstGeom prst="ellipse">
                <a:avLst/>
              </a:prstGeom>
              <a:solidFill>
                <a:srgbClr val="A47A67"/>
              </a:solidFill>
              <a:ln>
                <a:solidFill>
                  <a:srgbClr val="F5F5F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iconfont-1188-867651"/>
              <p:cNvSpPr/>
              <p:nvPr/>
            </p:nvSpPr>
            <p:spPr>
              <a:xfrm>
                <a:off x="4959842" y="2163189"/>
                <a:ext cx="470161" cy="494255"/>
              </a:xfrm>
              <a:custGeom>
                <a:avLst/>
                <a:gdLst>
                  <a:gd name="T0" fmla="*/ 8625 w 12167"/>
                  <a:gd name="T1" fmla="*/ 799 h 12791"/>
                  <a:gd name="T2" fmla="*/ 7827 w 12167"/>
                  <a:gd name="T3" fmla="*/ 8785 h 12791"/>
                  <a:gd name="T4" fmla="*/ 798 w 12167"/>
                  <a:gd name="T5" fmla="*/ 799 h 12791"/>
                  <a:gd name="T6" fmla="*/ 7827 w 12167"/>
                  <a:gd name="T7" fmla="*/ 10382 h 12791"/>
                  <a:gd name="T8" fmla="*/ 798 w 12167"/>
                  <a:gd name="T9" fmla="*/ 11181 h 12791"/>
                  <a:gd name="T10" fmla="*/ 0 w 12167"/>
                  <a:gd name="T11" fmla="*/ 0 h 12791"/>
                  <a:gd name="T12" fmla="*/ 8625 w 12167"/>
                  <a:gd name="T13" fmla="*/ 0 h 12791"/>
                  <a:gd name="T14" fmla="*/ 6948 w 12167"/>
                  <a:gd name="T15" fmla="*/ 5990 h 12791"/>
                  <a:gd name="T16" fmla="*/ 1757 w 12167"/>
                  <a:gd name="T17" fmla="*/ 5191 h 12791"/>
                  <a:gd name="T18" fmla="*/ 1757 w 12167"/>
                  <a:gd name="T19" fmla="*/ 7747 h 12791"/>
                  <a:gd name="T20" fmla="*/ 6948 w 12167"/>
                  <a:gd name="T21" fmla="*/ 6868 h 12791"/>
                  <a:gd name="T22" fmla="*/ 1757 w 12167"/>
                  <a:gd name="T23" fmla="*/ 7747 h 12791"/>
                  <a:gd name="T24" fmla="*/ 6948 w 12167"/>
                  <a:gd name="T25" fmla="*/ 4313 h 12791"/>
                  <a:gd name="T26" fmla="*/ 1757 w 12167"/>
                  <a:gd name="T27" fmla="*/ 3434 h 12791"/>
                  <a:gd name="T28" fmla="*/ 12089 w 12167"/>
                  <a:gd name="T29" fmla="*/ 11559 h 12791"/>
                  <a:gd name="T30" fmla="*/ 11668 w 12167"/>
                  <a:gd name="T31" fmla="*/ 9297 h 12791"/>
                  <a:gd name="T32" fmla="*/ 10498 w 12167"/>
                  <a:gd name="T33" fmla="*/ 7706 h 12791"/>
                  <a:gd name="T34" fmla="*/ 10420 w 12167"/>
                  <a:gd name="T35" fmla="*/ 7690 h 12791"/>
                  <a:gd name="T36" fmla="*/ 9921 w 12167"/>
                  <a:gd name="T37" fmla="*/ 7144 h 12791"/>
                  <a:gd name="T38" fmla="*/ 9421 w 12167"/>
                  <a:gd name="T39" fmla="*/ 7690 h 12791"/>
                  <a:gd name="T40" fmla="*/ 9359 w 12167"/>
                  <a:gd name="T41" fmla="*/ 7706 h 12791"/>
                  <a:gd name="T42" fmla="*/ 8173 w 12167"/>
                  <a:gd name="T43" fmla="*/ 9312 h 12791"/>
                  <a:gd name="T44" fmla="*/ 7737 w 12167"/>
                  <a:gd name="T45" fmla="*/ 11621 h 12791"/>
                  <a:gd name="T46" fmla="*/ 8002 w 12167"/>
                  <a:gd name="T47" fmla="*/ 12073 h 12791"/>
                  <a:gd name="T48" fmla="*/ 9936 w 12167"/>
                  <a:gd name="T49" fmla="*/ 12791 h 12791"/>
                  <a:gd name="T50" fmla="*/ 11870 w 12167"/>
                  <a:gd name="T51" fmla="*/ 12073 h 12791"/>
                  <a:gd name="T52" fmla="*/ 12089 w 12167"/>
                  <a:gd name="T53" fmla="*/ 11559 h 12791"/>
                  <a:gd name="T54" fmla="*/ 10170 w 12167"/>
                  <a:gd name="T55" fmla="*/ 7612 h 12791"/>
                  <a:gd name="T56" fmla="*/ 10061 w 12167"/>
                  <a:gd name="T57" fmla="*/ 7597 h 12791"/>
                  <a:gd name="T58" fmla="*/ 9936 w 12167"/>
                  <a:gd name="T59" fmla="*/ 7581 h 12791"/>
                  <a:gd name="T60" fmla="*/ 9811 w 12167"/>
                  <a:gd name="T61" fmla="*/ 7597 h 12791"/>
                  <a:gd name="T62" fmla="*/ 9702 w 12167"/>
                  <a:gd name="T63" fmla="*/ 7612 h 12791"/>
                  <a:gd name="T64" fmla="*/ 9936 w 12167"/>
                  <a:gd name="T65" fmla="*/ 12463 h 12791"/>
                  <a:gd name="T66" fmla="*/ 10466 w 12167"/>
                  <a:gd name="T67" fmla="*/ 12042 h 12791"/>
                  <a:gd name="T68" fmla="*/ 11683 w 12167"/>
                  <a:gd name="T69" fmla="*/ 11605 h 12791"/>
                  <a:gd name="T70" fmla="*/ 8158 w 12167"/>
                  <a:gd name="T71" fmla="*/ 11590 h 12791"/>
                  <a:gd name="T72" fmla="*/ 8595 w 12167"/>
                  <a:gd name="T73" fmla="*/ 10841 h 12791"/>
                  <a:gd name="T74" fmla="*/ 8610 w 12167"/>
                  <a:gd name="T75" fmla="*/ 9297 h 12791"/>
                  <a:gd name="T76" fmla="*/ 9780 w 12167"/>
                  <a:gd name="T77" fmla="*/ 8002 h 12791"/>
                  <a:gd name="T78" fmla="*/ 9858 w 12167"/>
                  <a:gd name="T79" fmla="*/ 8002 h 12791"/>
                  <a:gd name="T80" fmla="*/ 9983 w 12167"/>
                  <a:gd name="T81" fmla="*/ 8002 h 12791"/>
                  <a:gd name="T82" fmla="*/ 10045 w 12167"/>
                  <a:gd name="T83" fmla="*/ 8002 h 12791"/>
                  <a:gd name="T84" fmla="*/ 11215 w 12167"/>
                  <a:gd name="T85" fmla="*/ 9281 h 12791"/>
                  <a:gd name="T86" fmla="*/ 11231 w 12167"/>
                  <a:gd name="T87" fmla="*/ 10825 h 12791"/>
                  <a:gd name="T88" fmla="*/ 11652 w 12167"/>
                  <a:gd name="T89" fmla="*/ 11512 h 12791"/>
                  <a:gd name="T90" fmla="*/ 11683 w 12167"/>
                  <a:gd name="T91" fmla="*/ 11605 h 12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167" h="12791">
                    <a:moveTo>
                      <a:pt x="8625" y="0"/>
                    </a:moveTo>
                    <a:lnTo>
                      <a:pt x="8625" y="799"/>
                    </a:lnTo>
                    <a:lnTo>
                      <a:pt x="8625" y="7427"/>
                    </a:lnTo>
                    <a:lnTo>
                      <a:pt x="7827" y="8785"/>
                    </a:lnTo>
                    <a:lnTo>
                      <a:pt x="7827" y="799"/>
                    </a:lnTo>
                    <a:lnTo>
                      <a:pt x="798" y="799"/>
                    </a:lnTo>
                    <a:lnTo>
                      <a:pt x="798" y="10382"/>
                    </a:lnTo>
                    <a:lnTo>
                      <a:pt x="7827" y="10382"/>
                    </a:lnTo>
                    <a:lnTo>
                      <a:pt x="7427" y="11181"/>
                    </a:lnTo>
                    <a:lnTo>
                      <a:pt x="798" y="11181"/>
                    </a:lnTo>
                    <a:lnTo>
                      <a:pt x="0" y="11181"/>
                    </a:lnTo>
                    <a:lnTo>
                      <a:pt x="0" y="0"/>
                    </a:lnTo>
                    <a:lnTo>
                      <a:pt x="798" y="0"/>
                    </a:lnTo>
                    <a:lnTo>
                      <a:pt x="8625" y="0"/>
                    </a:lnTo>
                    <a:close/>
                    <a:moveTo>
                      <a:pt x="1757" y="5990"/>
                    </a:moveTo>
                    <a:lnTo>
                      <a:pt x="6948" y="5990"/>
                    </a:lnTo>
                    <a:lnTo>
                      <a:pt x="6948" y="5191"/>
                    </a:lnTo>
                    <a:lnTo>
                      <a:pt x="1757" y="5191"/>
                    </a:lnTo>
                    <a:lnTo>
                      <a:pt x="1757" y="5990"/>
                    </a:lnTo>
                    <a:close/>
                    <a:moveTo>
                      <a:pt x="1757" y="7747"/>
                    </a:moveTo>
                    <a:lnTo>
                      <a:pt x="6948" y="7747"/>
                    </a:lnTo>
                    <a:lnTo>
                      <a:pt x="6948" y="6868"/>
                    </a:lnTo>
                    <a:lnTo>
                      <a:pt x="1757" y="6868"/>
                    </a:lnTo>
                    <a:lnTo>
                      <a:pt x="1757" y="7747"/>
                    </a:lnTo>
                    <a:close/>
                    <a:moveTo>
                      <a:pt x="1757" y="4313"/>
                    </a:moveTo>
                    <a:lnTo>
                      <a:pt x="6948" y="4313"/>
                    </a:lnTo>
                    <a:lnTo>
                      <a:pt x="6948" y="3434"/>
                    </a:lnTo>
                    <a:lnTo>
                      <a:pt x="1757" y="3434"/>
                    </a:lnTo>
                    <a:lnTo>
                      <a:pt x="1757" y="4313"/>
                    </a:lnTo>
                    <a:close/>
                    <a:moveTo>
                      <a:pt x="12089" y="11559"/>
                    </a:moveTo>
                    <a:lnTo>
                      <a:pt x="11668" y="10825"/>
                    </a:lnTo>
                    <a:lnTo>
                      <a:pt x="11668" y="9297"/>
                    </a:lnTo>
                    <a:cubicBezTo>
                      <a:pt x="11668" y="8985"/>
                      <a:pt x="11558" y="8642"/>
                      <a:pt x="11340" y="8361"/>
                    </a:cubicBezTo>
                    <a:cubicBezTo>
                      <a:pt x="11122" y="8065"/>
                      <a:pt x="10825" y="7831"/>
                      <a:pt x="10498" y="7706"/>
                    </a:cubicBezTo>
                    <a:lnTo>
                      <a:pt x="10498" y="7706"/>
                    </a:lnTo>
                    <a:cubicBezTo>
                      <a:pt x="10498" y="7706"/>
                      <a:pt x="10466" y="7690"/>
                      <a:pt x="10420" y="7690"/>
                    </a:cubicBezTo>
                    <a:lnTo>
                      <a:pt x="10420" y="7643"/>
                    </a:lnTo>
                    <a:cubicBezTo>
                      <a:pt x="10420" y="7363"/>
                      <a:pt x="10201" y="7144"/>
                      <a:pt x="9921" y="7144"/>
                    </a:cubicBezTo>
                    <a:cubicBezTo>
                      <a:pt x="9640" y="7144"/>
                      <a:pt x="9421" y="7363"/>
                      <a:pt x="9421" y="7643"/>
                    </a:cubicBezTo>
                    <a:lnTo>
                      <a:pt x="9421" y="7690"/>
                    </a:lnTo>
                    <a:cubicBezTo>
                      <a:pt x="9390" y="7706"/>
                      <a:pt x="9359" y="7706"/>
                      <a:pt x="9359" y="7706"/>
                    </a:cubicBezTo>
                    <a:lnTo>
                      <a:pt x="9359" y="7706"/>
                    </a:lnTo>
                    <a:cubicBezTo>
                      <a:pt x="9031" y="7831"/>
                      <a:pt x="8719" y="8065"/>
                      <a:pt x="8501" y="8361"/>
                    </a:cubicBezTo>
                    <a:cubicBezTo>
                      <a:pt x="8283" y="8657"/>
                      <a:pt x="8173" y="8985"/>
                      <a:pt x="8173" y="9312"/>
                    </a:cubicBezTo>
                    <a:lnTo>
                      <a:pt x="8173" y="10841"/>
                    </a:lnTo>
                    <a:lnTo>
                      <a:pt x="7737" y="11621"/>
                    </a:lnTo>
                    <a:cubicBezTo>
                      <a:pt x="7690" y="11715"/>
                      <a:pt x="7690" y="11824"/>
                      <a:pt x="7737" y="11917"/>
                    </a:cubicBezTo>
                    <a:cubicBezTo>
                      <a:pt x="7784" y="12011"/>
                      <a:pt x="7893" y="12073"/>
                      <a:pt x="8002" y="12073"/>
                    </a:cubicBezTo>
                    <a:lnTo>
                      <a:pt x="9094" y="12073"/>
                    </a:lnTo>
                    <a:cubicBezTo>
                      <a:pt x="9156" y="12479"/>
                      <a:pt x="9515" y="12791"/>
                      <a:pt x="9936" y="12791"/>
                    </a:cubicBezTo>
                    <a:cubicBezTo>
                      <a:pt x="10357" y="12791"/>
                      <a:pt x="10716" y="12479"/>
                      <a:pt x="10778" y="12073"/>
                    </a:cubicBezTo>
                    <a:lnTo>
                      <a:pt x="11870" y="12073"/>
                    </a:lnTo>
                    <a:cubicBezTo>
                      <a:pt x="12042" y="12073"/>
                      <a:pt x="12167" y="11933"/>
                      <a:pt x="12167" y="11777"/>
                    </a:cubicBezTo>
                    <a:cubicBezTo>
                      <a:pt x="12167" y="11683"/>
                      <a:pt x="12151" y="11605"/>
                      <a:pt x="12089" y="11559"/>
                    </a:cubicBezTo>
                    <a:close/>
                    <a:moveTo>
                      <a:pt x="9936" y="7394"/>
                    </a:moveTo>
                    <a:cubicBezTo>
                      <a:pt x="10061" y="7394"/>
                      <a:pt x="10170" y="7487"/>
                      <a:pt x="10170" y="7612"/>
                    </a:cubicBezTo>
                    <a:cubicBezTo>
                      <a:pt x="10139" y="7612"/>
                      <a:pt x="10123" y="7597"/>
                      <a:pt x="10092" y="7597"/>
                    </a:cubicBezTo>
                    <a:lnTo>
                      <a:pt x="10061" y="7597"/>
                    </a:lnTo>
                    <a:lnTo>
                      <a:pt x="10045" y="7597"/>
                    </a:lnTo>
                    <a:cubicBezTo>
                      <a:pt x="10014" y="7597"/>
                      <a:pt x="9967" y="7581"/>
                      <a:pt x="9936" y="7581"/>
                    </a:cubicBezTo>
                    <a:cubicBezTo>
                      <a:pt x="9889" y="7581"/>
                      <a:pt x="9858" y="7581"/>
                      <a:pt x="9827" y="7597"/>
                    </a:cubicBezTo>
                    <a:lnTo>
                      <a:pt x="9811" y="7597"/>
                    </a:lnTo>
                    <a:lnTo>
                      <a:pt x="9780" y="7597"/>
                    </a:lnTo>
                    <a:cubicBezTo>
                      <a:pt x="9749" y="7597"/>
                      <a:pt x="9733" y="7597"/>
                      <a:pt x="9702" y="7612"/>
                    </a:cubicBezTo>
                    <a:cubicBezTo>
                      <a:pt x="9702" y="7503"/>
                      <a:pt x="9811" y="7394"/>
                      <a:pt x="9936" y="7394"/>
                    </a:cubicBezTo>
                    <a:close/>
                    <a:moveTo>
                      <a:pt x="9936" y="12463"/>
                    </a:moveTo>
                    <a:cubicBezTo>
                      <a:pt x="9671" y="12463"/>
                      <a:pt x="9453" y="12276"/>
                      <a:pt x="9406" y="12042"/>
                    </a:cubicBezTo>
                    <a:lnTo>
                      <a:pt x="10466" y="12042"/>
                    </a:lnTo>
                    <a:cubicBezTo>
                      <a:pt x="10420" y="12292"/>
                      <a:pt x="10201" y="12463"/>
                      <a:pt x="9936" y="12463"/>
                    </a:cubicBezTo>
                    <a:close/>
                    <a:moveTo>
                      <a:pt x="11683" y="11605"/>
                    </a:moveTo>
                    <a:lnTo>
                      <a:pt x="8189" y="11605"/>
                    </a:lnTo>
                    <a:cubicBezTo>
                      <a:pt x="8173" y="11605"/>
                      <a:pt x="8158" y="11605"/>
                      <a:pt x="8158" y="11590"/>
                    </a:cubicBezTo>
                    <a:lnTo>
                      <a:pt x="8158" y="11543"/>
                    </a:lnTo>
                    <a:lnTo>
                      <a:pt x="8595" y="10841"/>
                    </a:lnTo>
                    <a:cubicBezTo>
                      <a:pt x="8610" y="10825"/>
                      <a:pt x="8610" y="10794"/>
                      <a:pt x="8610" y="10779"/>
                    </a:cubicBezTo>
                    <a:lnTo>
                      <a:pt x="8610" y="9297"/>
                    </a:lnTo>
                    <a:cubicBezTo>
                      <a:pt x="8610" y="8766"/>
                      <a:pt x="8938" y="8283"/>
                      <a:pt x="9484" y="8080"/>
                    </a:cubicBezTo>
                    <a:cubicBezTo>
                      <a:pt x="9499" y="8080"/>
                      <a:pt x="9640" y="8033"/>
                      <a:pt x="9780" y="8002"/>
                    </a:cubicBezTo>
                    <a:lnTo>
                      <a:pt x="9811" y="8002"/>
                    </a:lnTo>
                    <a:lnTo>
                      <a:pt x="9858" y="8002"/>
                    </a:lnTo>
                    <a:lnTo>
                      <a:pt x="9921" y="8002"/>
                    </a:lnTo>
                    <a:lnTo>
                      <a:pt x="9983" y="8002"/>
                    </a:lnTo>
                    <a:lnTo>
                      <a:pt x="10030" y="8002"/>
                    </a:lnTo>
                    <a:lnTo>
                      <a:pt x="10045" y="8002"/>
                    </a:lnTo>
                    <a:cubicBezTo>
                      <a:pt x="10186" y="8033"/>
                      <a:pt x="10342" y="8080"/>
                      <a:pt x="10357" y="8080"/>
                    </a:cubicBezTo>
                    <a:cubicBezTo>
                      <a:pt x="10888" y="8283"/>
                      <a:pt x="11215" y="8766"/>
                      <a:pt x="11215" y="9281"/>
                    </a:cubicBezTo>
                    <a:lnTo>
                      <a:pt x="11215" y="10763"/>
                    </a:lnTo>
                    <a:cubicBezTo>
                      <a:pt x="11215" y="10779"/>
                      <a:pt x="11215" y="10810"/>
                      <a:pt x="11231" y="10825"/>
                    </a:cubicBezTo>
                    <a:lnTo>
                      <a:pt x="11636" y="11481"/>
                    </a:lnTo>
                    <a:cubicBezTo>
                      <a:pt x="11636" y="11496"/>
                      <a:pt x="11652" y="11496"/>
                      <a:pt x="11652" y="11512"/>
                    </a:cubicBezTo>
                    <a:cubicBezTo>
                      <a:pt x="11652" y="11512"/>
                      <a:pt x="11668" y="11527"/>
                      <a:pt x="11668" y="11543"/>
                    </a:cubicBezTo>
                    <a:cubicBezTo>
                      <a:pt x="11714" y="11590"/>
                      <a:pt x="11699" y="11605"/>
                      <a:pt x="11683" y="11605"/>
                    </a:cubicBezTo>
                    <a:close/>
                  </a:path>
                </a:pathLst>
              </a:custGeom>
              <a:solidFill>
                <a:srgbClr val="FAF6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黑体" panose="02010609060101010101" charset="-122"/>
                  <a:ea typeface="黑体" panose="02010609060101010101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366907" y="1761924"/>
              <a:ext cx="5605294" cy="4060587"/>
              <a:chOff x="6366907" y="1761924"/>
              <a:chExt cx="5605294" cy="4060587"/>
            </a:xfrm>
          </p:grpSpPr>
          <p:sp>
            <p:nvSpPr>
              <p:cNvPr id="50" name="文本框 49"/>
              <p:cNvSpPr txBox="1"/>
              <p:nvPr/>
            </p:nvSpPr>
            <p:spPr>
              <a:xfrm>
                <a:off x="6366907" y="2297965"/>
                <a:ext cx="560529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尽量言简意赅的阐述观点单击此处输入你的正文，文字是您思想的提炼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6366907" y="1761924"/>
                <a:ext cx="21050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400" dirty="0" smtClean="0">
                    <a:solidFill>
                      <a:srgbClr val="4D4C51"/>
                    </a:solidFill>
                  </a:rPr>
                  <a:t>自我性格介绍</a:t>
                </a:r>
                <a:r>
                  <a:rPr lang="en-US" altLang="zh-CN" sz="2400" dirty="0" smtClean="0">
                    <a:solidFill>
                      <a:srgbClr val="4D4C51"/>
                    </a:solidFill>
                  </a:rPr>
                  <a:t>:</a:t>
                </a:r>
                <a:endParaRPr lang="zh-CN" altLang="en-US" sz="2400" dirty="0">
                  <a:solidFill>
                    <a:srgbClr val="4D4C5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6366907" y="4622182"/>
                <a:ext cx="560529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尽量言简意赅的阐述观点单击此处输入你的正文，文字是您思想的提炼</a:t>
                </a:r>
                <a:r>
                  <a:rPr lang="zh-CN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6366907" y="4086141"/>
                <a:ext cx="21050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400" dirty="0" smtClean="0">
                    <a:solidFill>
                      <a:srgbClr val="4D4C51"/>
                    </a:solidFill>
                  </a:rPr>
                  <a:t>生平经历概述</a:t>
                </a:r>
                <a:r>
                  <a:rPr lang="en-US" altLang="zh-CN" sz="2400" dirty="0" smtClean="0">
                    <a:solidFill>
                      <a:srgbClr val="4D4C51"/>
                    </a:solidFill>
                  </a:rPr>
                  <a:t>:</a:t>
                </a:r>
                <a:endParaRPr lang="zh-CN" altLang="en-US" sz="2400" dirty="0">
                  <a:solidFill>
                    <a:srgbClr val="4D4C51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个人基本信息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77580" y="1499223"/>
            <a:ext cx="10436840" cy="4186813"/>
            <a:chOff x="967733" y="1572422"/>
            <a:chExt cx="10436840" cy="4186813"/>
          </a:xfrm>
        </p:grpSpPr>
        <p:grpSp>
          <p:nvGrpSpPr>
            <p:cNvPr id="4" name="组合 3"/>
            <p:cNvGrpSpPr/>
            <p:nvPr/>
          </p:nvGrpSpPr>
          <p:grpSpPr>
            <a:xfrm>
              <a:off x="967733" y="1572422"/>
              <a:ext cx="4596475" cy="4186813"/>
              <a:chOff x="1256491" y="1841929"/>
              <a:chExt cx="4596475" cy="4186813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1256491" y="5055122"/>
                <a:ext cx="1713297" cy="973620"/>
              </a:xfrm>
              <a:prstGeom prst="roundRect">
                <a:avLst>
                  <a:gd name="adj" fmla="val 10967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9" name="图片 28" descr="Smart asian startup small entrepreneur standing confident portrait with friends partner casual meeting brainstorm with white board and business financce paper chart anslysis in office background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819" t="576" r="6431" b="2792"/>
              <a:stretch>
                <a:fillRect/>
              </a:stretch>
            </p:blipFill>
            <p:spPr bwMode="auto">
              <a:xfrm flipH="1">
                <a:off x="1386441" y="2204963"/>
                <a:ext cx="2906829" cy="3727703"/>
              </a:xfrm>
              <a:custGeom>
                <a:avLst/>
                <a:gdLst>
                  <a:gd name="connsiteX0" fmla="*/ 2720734 w 2906829"/>
                  <a:gd name="connsiteY0" fmla="*/ 0 h 3727703"/>
                  <a:gd name="connsiteX1" fmla="*/ 186095 w 2906829"/>
                  <a:gd name="connsiteY1" fmla="*/ 0 h 3727703"/>
                  <a:gd name="connsiteX2" fmla="*/ 0 w 2906829"/>
                  <a:gd name="connsiteY2" fmla="*/ 186095 h 3727703"/>
                  <a:gd name="connsiteX3" fmla="*/ 0 w 2906829"/>
                  <a:gd name="connsiteY3" fmla="*/ 3541608 h 3727703"/>
                  <a:gd name="connsiteX4" fmla="*/ 186095 w 2906829"/>
                  <a:gd name="connsiteY4" fmla="*/ 3727703 h 3727703"/>
                  <a:gd name="connsiteX5" fmla="*/ 2720734 w 2906829"/>
                  <a:gd name="connsiteY5" fmla="*/ 3727703 h 3727703"/>
                  <a:gd name="connsiteX6" fmla="*/ 2906829 w 2906829"/>
                  <a:gd name="connsiteY6" fmla="*/ 3541608 h 3727703"/>
                  <a:gd name="connsiteX7" fmla="*/ 2906829 w 2906829"/>
                  <a:gd name="connsiteY7" fmla="*/ 186095 h 3727703"/>
                  <a:gd name="connsiteX8" fmla="*/ 2720734 w 2906829"/>
                  <a:gd name="connsiteY8" fmla="*/ 0 h 372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06829" h="3727703">
                    <a:moveTo>
                      <a:pt x="2720734" y="0"/>
                    </a:moveTo>
                    <a:lnTo>
                      <a:pt x="186095" y="0"/>
                    </a:lnTo>
                    <a:cubicBezTo>
                      <a:pt x="83318" y="0"/>
                      <a:pt x="0" y="83318"/>
                      <a:pt x="0" y="186095"/>
                    </a:cubicBezTo>
                    <a:lnTo>
                      <a:pt x="0" y="3541608"/>
                    </a:lnTo>
                    <a:cubicBezTo>
                      <a:pt x="0" y="3644385"/>
                      <a:pt x="83318" y="3727703"/>
                      <a:pt x="186095" y="3727703"/>
                    </a:cubicBezTo>
                    <a:lnTo>
                      <a:pt x="2720734" y="3727703"/>
                    </a:lnTo>
                    <a:cubicBezTo>
                      <a:pt x="2823511" y="3727703"/>
                      <a:pt x="2906829" y="3644385"/>
                      <a:pt x="2906829" y="3541608"/>
                    </a:cubicBezTo>
                    <a:lnTo>
                      <a:pt x="2906829" y="186095"/>
                    </a:lnTo>
                    <a:cubicBezTo>
                      <a:pt x="2906829" y="83318"/>
                      <a:pt x="2823511" y="0"/>
                      <a:pt x="2720734" y="0"/>
                    </a:cubicBezTo>
                    <a:close/>
                  </a:path>
                </a:pathLst>
              </a:cu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" name="组合 1"/>
              <p:cNvGrpSpPr/>
              <p:nvPr/>
            </p:nvGrpSpPr>
            <p:grpSpPr>
              <a:xfrm>
                <a:off x="2993473" y="1841929"/>
                <a:ext cx="2859493" cy="726067"/>
                <a:chOff x="559784" y="1718750"/>
                <a:chExt cx="2859493" cy="726067"/>
              </a:xfrm>
            </p:grpSpPr>
            <p:sp>
              <p:nvSpPr>
                <p:cNvPr id="25" name="圆角矩形 24"/>
                <p:cNvSpPr/>
                <p:nvPr/>
              </p:nvSpPr>
              <p:spPr>
                <a:xfrm>
                  <a:off x="559784" y="1718750"/>
                  <a:ext cx="2859493" cy="726067"/>
                </a:xfrm>
                <a:prstGeom prst="roundRect">
                  <a:avLst>
                    <a:gd name="adj" fmla="val 10478"/>
                  </a:avLst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solidFill>
                      <a:srgbClr val="F5F5F5"/>
                    </a:solidFill>
                  </a:endParaRPr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>
                  <a:off x="819979" y="1820173"/>
                  <a:ext cx="23391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6600">
                      <a:gradFill flip="none" rotWithShape="1">
                        <a:gsLst>
                          <a:gs pos="0">
                            <a:srgbClr val="8A0001"/>
                          </a:gs>
                          <a:gs pos="100000">
                            <a:srgbClr val="B5030A"/>
                          </a:gs>
                        </a:gsLst>
                        <a:lin ang="18900000" scaled="1"/>
                        <a:tileRect/>
                      </a:gradFill>
                      <a:latin typeface="汉仪心海行楷W" panose="00020600040101010101" pitchFamily="18" charset="-122"/>
                      <a:ea typeface="汉仪心海行楷W" panose="00020600040101010101" pitchFamily="18" charset="-122"/>
                      <a:cs typeface="汉仪全唐诗简" panose="00020600040101010101" pitchFamily="18" charset="-122"/>
                    </a:defRPr>
                  </a:lvl1pPr>
                </a:lstStyle>
                <a:p>
                  <a:pPr algn="l"/>
                  <a:r>
                    <a:rPr lang="zh-CN" altLang="en-US" sz="2800" dirty="0" smtClean="0">
                      <a:solidFill>
                        <a:srgbClr val="F5F5F5"/>
                      </a:solidFill>
                    </a:rPr>
                    <a:t>周围朋友评价</a:t>
                  </a:r>
                  <a:endParaRPr lang="zh-CN" altLang="en-US" sz="2800" dirty="0">
                    <a:solidFill>
                      <a:srgbClr val="F5F5F5"/>
                    </a:solidFill>
                  </a:endParaRPr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4585443" y="2483963"/>
              <a:ext cx="3153269" cy="1388951"/>
              <a:chOff x="4585443" y="2483963"/>
              <a:chExt cx="3153269" cy="1388951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4585443" y="2811085"/>
                <a:ext cx="3153269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的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4585443" y="2483963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000" dirty="0" smtClean="0">
                    <a:solidFill>
                      <a:srgbClr val="4D4C51"/>
                    </a:solidFill>
                  </a:rPr>
                  <a:t>诚实可靠</a:t>
                </a:r>
                <a:endParaRPr lang="zh-CN" altLang="en-US" sz="20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8251304" y="2483963"/>
              <a:ext cx="3153269" cy="1388951"/>
              <a:chOff x="4585443" y="2483963"/>
              <a:chExt cx="3153269" cy="1388951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4585443" y="2811085"/>
                <a:ext cx="3153269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的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4585443" y="2483963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000" dirty="0" smtClean="0">
                    <a:solidFill>
                      <a:srgbClr val="4D4C51"/>
                    </a:solidFill>
                  </a:rPr>
                  <a:t>专业耐心</a:t>
                </a:r>
                <a:endParaRPr lang="zh-CN" altLang="en-US" sz="20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4585443" y="4370284"/>
              <a:ext cx="3153269" cy="1388951"/>
              <a:chOff x="4585443" y="2483963"/>
              <a:chExt cx="3153269" cy="1388951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4585443" y="2811085"/>
                <a:ext cx="3153269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的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4585443" y="2483963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000" dirty="0" smtClean="0">
                    <a:solidFill>
                      <a:srgbClr val="4D4C51"/>
                    </a:solidFill>
                  </a:rPr>
                  <a:t>坚持不懈</a:t>
                </a:r>
                <a:endParaRPr lang="zh-CN" altLang="en-US" sz="20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8251304" y="4370284"/>
              <a:ext cx="3153269" cy="1388951"/>
              <a:chOff x="4585443" y="2483963"/>
              <a:chExt cx="3153269" cy="1388951"/>
            </a:xfrm>
          </p:grpSpPr>
          <p:sp>
            <p:nvSpPr>
              <p:cNvPr id="41" name="文本框 40"/>
              <p:cNvSpPr txBox="1"/>
              <p:nvPr/>
            </p:nvSpPr>
            <p:spPr>
              <a:xfrm>
                <a:off x="4585443" y="2811085"/>
                <a:ext cx="3153269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尽量言简意赅</a:t>
                </a:r>
                <a:r>
                  <a:rPr lang="zh-CN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的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4585443" y="2483963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2000" dirty="0" smtClean="0">
                    <a:solidFill>
                      <a:srgbClr val="4D4C51"/>
                    </a:solidFill>
                  </a:rPr>
                  <a:t>诚实可靠</a:t>
                </a:r>
                <a:endParaRPr lang="zh-CN" altLang="en-US" sz="2000" dirty="0">
                  <a:solidFill>
                    <a:srgbClr val="4D4C51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75189" y="1001027"/>
            <a:ext cx="9841622" cy="4309712"/>
            <a:chOff x="1817274" y="837398"/>
            <a:chExt cx="9841622" cy="4309712"/>
          </a:xfrm>
        </p:grpSpPr>
        <p:grpSp>
          <p:nvGrpSpPr>
            <p:cNvPr id="19" name="组合 18"/>
            <p:cNvGrpSpPr/>
            <p:nvPr/>
          </p:nvGrpSpPr>
          <p:grpSpPr>
            <a:xfrm>
              <a:off x="3674444" y="2312619"/>
              <a:ext cx="4843112" cy="2232762"/>
              <a:chOff x="3674444" y="1739064"/>
              <a:chExt cx="4843112" cy="2232762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3674444" y="2086642"/>
                <a:ext cx="3570209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pPr algn="l"/>
                <a:r>
                  <a:rPr lang="zh-CN" altLang="en-US" sz="4400" dirty="0" smtClean="0">
                    <a:solidFill>
                      <a:srgbClr val="4D4C51"/>
                    </a:solidFill>
                  </a:rPr>
                  <a:t>个人工作经验</a:t>
                </a:r>
                <a:endParaRPr lang="zh-CN" altLang="en-US" sz="4400" dirty="0">
                  <a:solidFill>
                    <a:srgbClr val="4D4C5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3674444" y="1739064"/>
                <a:ext cx="1415772" cy="46166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lang="zh-CN" altLang="en-US" sz="2400" dirty="0" smtClean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第</a:t>
                </a:r>
                <a:r>
                  <a:rPr lang="zh-CN" altLang="en-US" sz="2400" dirty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二</a:t>
                </a:r>
                <a:r>
                  <a:rPr lang="zh-CN" altLang="en-US" sz="2400" dirty="0" smtClean="0">
                    <a:solidFill>
                      <a:srgbClr val="A47A67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部分</a:t>
                </a:r>
                <a:endParaRPr lang="zh-CN" altLang="en-US" sz="2400" dirty="0">
                  <a:solidFill>
                    <a:srgbClr val="A47A67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3674444" y="2909997"/>
                <a:ext cx="4843112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单击此处输入你的正文，文字是您思想的提炼，为了最终演示发布的良好效果，请尽量言简意赅的阐述观点单击此处输入你的</a:t>
                </a:r>
                <a:r>
                  <a:rPr lang="zh-CN" altLang="en-US" sz="1400" dirty="0" smtClean="0">
                    <a:solidFill>
                      <a:srgbClr val="4D4C5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正文</a:t>
                </a:r>
                <a:endParaRPr lang="zh-CN" altLang="en-US" sz="1400" dirty="0">
                  <a:solidFill>
                    <a:srgbClr val="4D4C5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2390274" y="1710891"/>
              <a:ext cx="7411452" cy="3436219"/>
              <a:chOff x="2367815" y="1337912"/>
              <a:chExt cx="7411452" cy="3436219"/>
            </a:xfrm>
          </p:grpSpPr>
          <p:cxnSp>
            <p:nvCxnSpPr>
              <p:cNvPr id="3" name="直接箭头连接符 2"/>
              <p:cNvCxnSpPr/>
              <p:nvPr/>
            </p:nvCxnSpPr>
            <p:spPr>
              <a:xfrm>
                <a:off x="2367815" y="1337912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箭头连接符 34"/>
              <p:cNvCxnSpPr/>
              <p:nvPr/>
            </p:nvCxnSpPr>
            <p:spPr>
              <a:xfrm flipH="1">
                <a:off x="6323798" y="4774131"/>
                <a:ext cx="3455469" cy="0"/>
              </a:xfrm>
              <a:prstGeom prst="straightConnector1">
                <a:avLst/>
              </a:prstGeom>
              <a:ln w="19050">
                <a:solidFill>
                  <a:srgbClr val="A47A67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1100" b="100000" l="27439" r="91938">
                          <a14:foregroundMark x1="50847" y1="41237" x2="48099" y2="82131"/>
                          <a14:foregroundMark x1="36647" y1="78763" x2="37609" y2="741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68" r="25081"/>
            <a:stretch>
              <a:fillRect/>
            </a:stretch>
          </p:blipFill>
          <p:spPr>
            <a:xfrm>
              <a:off x="8073992" y="837398"/>
              <a:ext cx="3584904" cy="4309712"/>
            </a:xfrm>
            <a:prstGeom prst="rect">
              <a:avLst/>
            </a:prstGeom>
          </p:spPr>
        </p:pic>
        <p:sp>
          <p:nvSpPr>
            <p:cNvPr id="6" name="圆角矩形 5"/>
            <p:cNvSpPr/>
            <p:nvPr/>
          </p:nvSpPr>
          <p:spPr>
            <a:xfrm>
              <a:off x="1817274" y="1606626"/>
              <a:ext cx="1301311" cy="3540484"/>
            </a:xfrm>
            <a:prstGeom prst="roundRect">
              <a:avLst>
                <a:gd name="adj" fmla="val 50000"/>
              </a:avLst>
            </a:prstGeom>
            <a:solidFill>
              <a:srgbClr val="A47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098597" y="2407372"/>
              <a:ext cx="738664" cy="193899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3600" dirty="0" smtClean="0">
                  <a:solidFill>
                    <a:srgbClr val="F5F5F5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rPr>
                <a:t>第二部分</a:t>
              </a:r>
              <a:endParaRPr lang="zh-CN" altLang="en-US" sz="3600" dirty="0">
                <a:solidFill>
                  <a:srgbClr val="F5F5F5"/>
                </a:solidFill>
                <a:latin typeface="汉仪雅酷黑 65W" panose="020B0604020202020204" pitchFamily="34" charset="-122"/>
                <a:ea typeface="汉仪雅酷黑 65W" panose="020B0604020202020204" pitchFamily="34" charset="-122"/>
                <a:cs typeface="汉仪全唐诗简" panose="00020600040101010101" pitchFamily="18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个人工作经验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033498" y="1967010"/>
            <a:ext cx="10125004" cy="3174237"/>
            <a:chOff x="1024451" y="1896335"/>
            <a:chExt cx="10125004" cy="3174237"/>
          </a:xfrm>
        </p:grpSpPr>
        <p:grpSp>
          <p:nvGrpSpPr>
            <p:cNvPr id="32" name="组合 31"/>
            <p:cNvGrpSpPr/>
            <p:nvPr/>
          </p:nvGrpSpPr>
          <p:grpSpPr>
            <a:xfrm>
              <a:off x="1064455" y="2519775"/>
              <a:ext cx="10063091" cy="2049456"/>
              <a:chOff x="1064455" y="2586409"/>
              <a:chExt cx="10063091" cy="2049456"/>
            </a:xfrm>
          </p:grpSpPr>
          <p:grpSp>
            <p:nvGrpSpPr>
              <p:cNvPr id="34" name="组合 33"/>
              <p:cNvGrpSpPr/>
              <p:nvPr/>
            </p:nvGrpSpPr>
            <p:grpSpPr>
              <a:xfrm>
                <a:off x="1064455" y="2586409"/>
                <a:ext cx="10063091" cy="2049456"/>
                <a:chOff x="806872" y="2782946"/>
                <a:chExt cx="10063091" cy="2049456"/>
              </a:xfrm>
            </p:grpSpPr>
            <p:cxnSp>
              <p:nvCxnSpPr>
                <p:cNvPr id="48" name="直接连接符 47"/>
                <p:cNvCxnSpPr>
                  <a:stCxn id="49" idx="0"/>
                </p:cNvCxnSpPr>
                <p:nvPr/>
              </p:nvCxnSpPr>
              <p:spPr>
                <a:xfrm>
                  <a:off x="7091047" y="2782946"/>
                  <a:ext cx="732" cy="660041"/>
                </a:xfrm>
                <a:prstGeom prst="line">
                  <a:avLst/>
                </a:prstGeom>
                <a:ln w="19050">
                  <a:solidFill>
                    <a:srgbClr val="A47A6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椭圆 48"/>
                <p:cNvSpPr/>
                <p:nvPr/>
              </p:nvSpPr>
              <p:spPr>
                <a:xfrm>
                  <a:off x="6979975" y="2782946"/>
                  <a:ext cx="222144" cy="222144"/>
                </a:xfrm>
                <a:prstGeom prst="ellipse">
                  <a:avLst/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cxnSp>
              <p:nvCxnSpPr>
                <p:cNvPr id="50" name="直接连接符 49"/>
                <p:cNvCxnSpPr>
                  <a:stCxn id="51" idx="0"/>
                </p:cNvCxnSpPr>
                <p:nvPr/>
              </p:nvCxnSpPr>
              <p:spPr>
                <a:xfrm flipV="1">
                  <a:off x="4579280" y="4143188"/>
                  <a:ext cx="731" cy="689210"/>
                </a:xfrm>
                <a:prstGeom prst="line">
                  <a:avLst/>
                </a:prstGeom>
                <a:solidFill>
                  <a:srgbClr val="375BA5"/>
                </a:solidFill>
                <a:ln w="19050">
                  <a:solidFill>
                    <a:srgbClr val="BABAB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" name="椭圆 50"/>
                <p:cNvSpPr/>
                <p:nvPr/>
              </p:nvSpPr>
              <p:spPr>
                <a:xfrm flipV="1">
                  <a:off x="4468208" y="4610252"/>
                  <a:ext cx="222144" cy="222146"/>
                </a:xfrm>
                <a:prstGeom prst="ellipse">
                  <a:avLst/>
                </a:prstGeom>
                <a:solidFill>
                  <a:srgbClr val="BABAB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cxnSp>
              <p:nvCxnSpPr>
                <p:cNvPr id="52" name="直接连接符 51"/>
                <p:cNvCxnSpPr>
                  <a:stCxn id="53" idx="0"/>
                </p:cNvCxnSpPr>
                <p:nvPr/>
              </p:nvCxnSpPr>
              <p:spPr>
                <a:xfrm>
                  <a:off x="2066870" y="2782946"/>
                  <a:ext cx="732" cy="660036"/>
                </a:xfrm>
                <a:prstGeom prst="line">
                  <a:avLst/>
                </a:prstGeom>
                <a:ln w="19050">
                  <a:solidFill>
                    <a:srgbClr val="A47A6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椭圆 52"/>
                <p:cNvSpPr/>
                <p:nvPr/>
              </p:nvSpPr>
              <p:spPr>
                <a:xfrm>
                  <a:off x="1955798" y="2782946"/>
                  <a:ext cx="222144" cy="222144"/>
                </a:xfrm>
                <a:prstGeom prst="ellipse">
                  <a:avLst/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defTabSz="1219200"/>
                  <a:endParaRPr lang="zh-CN" altLang="en-US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sp>
              <p:nvSpPr>
                <p:cNvPr id="54" name="五边形 94"/>
                <p:cNvSpPr/>
                <p:nvPr/>
              </p:nvSpPr>
              <p:spPr>
                <a:xfrm rot="16200000">
                  <a:off x="1723054" y="2365882"/>
                  <a:ext cx="687635" cy="2520000"/>
                </a:xfrm>
                <a:prstGeom prst="homePlate">
                  <a:avLst>
                    <a:gd name="adj" fmla="val 48709"/>
                  </a:avLst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sp>
              <p:nvSpPr>
                <p:cNvPr id="55" name="五边形 98"/>
                <p:cNvSpPr/>
                <p:nvPr/>
              </p:nvSpPr>
              <p:spPr>
                <a:xfrm rot="16200000">
                  <a:off x="6747234" y="2365881"/>
                  <a:ext cx="687635" cy="2520000"/>
                </a:xfrm>
                <a:prstGeom prst="homePlate">
                  <a:avLst>
                    <a:gd name="adj" fmla="val 48709"/>
                  </a:avLst>
                </a:prstGeom>
                <a:solidFill>
                  <a:srgbClr val="A47A6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sp>
              <p:nvSpPr>
                <p:cNvPr id="56" name="五边形 101"/>
                <p:cNvSpPr/>
                <p:nvPr/>
              </p:nvSpPr>
              <p:spPr>
                <a:xfrm rot="5400000" flipV="1">
                  <a:off x="4235468" y="2699701"/>
                  <a:ext cx="687635" cy="2520000"/>
                </a:xfrm>
                <a:prstGeom prst="homePlate">
                  <a:avLst>
                    <a:gd name="adj" fmla="val 48709"/>
                  </a:avLst>
                </a:prstGeom>
                <a:solidFill>
                  <a:srgbClr val="BABAB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sp>
              <p:nvSpPr>
                <p:cNvPr id="57" name="五边形 104"/>
                <p:cNvSpPr/>
                <p:nvPr/>
              </p:nvSpPr>
              <p:spPr>
                <a:xfrm rot="5400000" flipV="1">
                  <a:off x="9266145" y="2699701"/>
                  <a:ext cx="687635" cy="2520000"/>
                </a:xfrm>
                <a:prstGeom prst="homePlate">
                  <a:avLst>
                    <a:gd name="adj" fmla="val 48709"/>
                  </a:avLst>
                </a:prstGeom>
                <a:solidFill>
                  <a:srgbClr val="BABAB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  <p:cxnSp>
              <p:nvCxnSpPr>
                <p:cNvPr id="58" name="直接连接符 57"/>
                <p:cNvCxnSpPr>
                  <a:stCxn id="59" idx="0"/>
                </p:cNvCxnSpPr>
                <p:nvPr/>
              </p:nvCxnSpPr>
              <p:spPr>
                <a:xfrm flipV="1">
                  <a:off x="9609956" y="4143192"/>
                  <a:ext cx="732" cy="689210"/>
                </a:xfrm>
                <a:prstGeom prst="line">
                  <a:avLst/>
                </a:prstGeom>
                <a:solidFill>
                  <a:srgbClr val="375BA5"/>
                </a:solidFill>
                <a:ln w="19050">
                  <a:solidFill>
                    <a:srgbClr val="BABABA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9" name="椭圆 58"/>
                <p:cNvSpPr/>
                <p:nvPr/>
              </p:nvSpPr>
              <p:spPr>
                <a:xfrm flipV="1">
                  <a:off x="9498884" y="4610256"/>
                  <a:ext cx="222144" cy="222146"/>
                </a:xfrm>
                <a:prstGeom prst="ellipse">
                  <a:avLst/>
                </a:prstGeom>
                <a:solidFill>
                  <a:srgbClr val="BABAB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9200"/>
                  <a:endParaRPr lang="zh-CN" altLang="en-US" sz="2400" dirty="0">
                    <a:solidFill>
                      <a:srgbClr val="564B45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+mn-ea"/>
                    <a:sym typeface="汉仪全唐诗简" panose="00020600040101010101" pitchFamily="18" charset="-122"/>
                  </a:endParaRPr>
                </a:p>
              </p:txBody>
            </p:sp>
          </p:grpSp>
          <p:sp>
            <p:nvSpPr>
              <p:cNvPr id="43" name="文本框 42"/>
              <p:cNvSpPr txBox="1"/>
              <p:nvPr/>
            </p:nvSpPr>
            <p:spPr>
              <a:xfrm>
                <a:off x="1733930" y="3325138"/>
                <a:ext cx="1144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4000">
                    <a:solidFill>
                      <a:srgbClr val="42546E"/>
                    </a:solidFill>
                    <a:latin typeface="汉仪瑞意宋简" panose="00020600040101010101" pitchFamily="18" charset="-122"/>
                    <a:ea typeface="汉仪瑞意宋简" panose="00020600040101010101" pitchFamily="18" charset="-122"/>
                  </a:defRPr>
                </a:lvl1pPr>
              </a:lstStyle>
              <a:p>
                <a:r>
                  <a:rPr lang="en-US" altLang="zh-CN" sz="1800" dirty="0" smtClean="0">
                    <a:solidFill>
                      <a:schemeClr val="bg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20XX.XX</a:t>
                </a:r>
                <a:endParaRPr lang="zh-CN" altLang="en-US" sz="1800" dirty="0">
                  <a:solidFill>
                    <a:schemeClr val="bg1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4252946" y="3539839"/>
                <a:ext cx="1144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4000">
                    <a:solidFill>
                      <a:srgbClr val="42546E"/>
                    </a:solidFill>
                    <a:latin typeface="汉仪瑞意宋简" panose="00020600040101010101" pitchFamily="18" charset="-122"/>
                    <a:ea typeface="汉仪瑞意宋简" panose="00020600040101010101" pitchFamily="18" charset="-122"/>
                  </a:defRPr>
                </a:lvl1pPr>
              </a:lstStyle>
              <a:p>
                <a:r>
                  <a:rPr lang="en-US" altLang="zh-CN" sz="1800" dirty="0">
                    <a:solidFill>
                      <a:schemeClr val="bg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20XX.XX</a:t>
                </a:r>
                <a:endParaRPr lang="zh-CN" altLang="en-US" sz="1800" dirty="0">
                  <a:solidFill>
                    <a:schemeClr val="bg1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6756013" y="3325138"/>
                <a:ext cx="1144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4000">
                    <a:solidFill>
                      <a:srgbClr val="42546E"/>
                    </a:solidFill>
                    <a:latin typeface="汉仪瑞意宋简" panose="00020600040101010101" pitchFamily="18" charset="-122"/>
                    <a:ea typeface="汉仪瑞意宋简" panose="00020600040101010101" pitchFamily="18" charset="-122"/>
                  </a:defRPr>
                </a:lvl1pPr>
              </a:lstStyle>
              <a:p>
                <a:r>
                  <a:rPr lang="en-US" altLang="zh-CN" sz="1800" dirty="0">
                    <a:solidFill>
                      <a:schemeClr val="bg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20XX.XX</a:t>
                </a:r>
                <a:endParaRPr lang="zh-CN" altLang="en-US" sz="1800" dirty="0">
                  <a:solidFill>
                    <a:schemeClr val="bg1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9275029" y="3539839"/>
                <a:ext cx="1144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4000">
                    <a:solidFill>
                      <a:srgbClr val="42546E"/>
                    </a:solidFill>
                    <a:latin typeface="汉仪瑞意宋简" panose="00020600040101010101" pitchFamily="18" charset="-122"/>
                    <a:ea typeface="汉仪瑞意宋简" panose="00020600040101010101" pitchFamily="18" charset="-122"/>
                  </a:defRPr>
                </a:lvl1pPr>
              </a:lstStyle>
              <a:p>
                <a:r>
                  <a:rPr lang="en-US" altLang="zh-CN" sz="1800" dirty="0">
                    <a:solidFill>
                      <a:schemeClr val="bg1"/>
                    </a:solidFill>
                    <a:latin typeface="汉仪雅酷黑 65W" panose="020B0604020202020204" pitchFamily="34" charset="-122"/>
                    <a:ea typeface="汉仪雅酷黑 65W" panose="020B0604020202020204" pitchFamily="34" charset="-122"/>
                    <a:cs typeface="汉仪全唐诗简" panose="00020600040101010101" pitchFamily="18" charset="-122"/>
                  </a:rPr>
                  <a:t>20XX.XX</a:t>
                </a:r>
                <a:endParaRPr lang="zh-CN" altLang="en-US" sz="1800" dirty="0">
                  <a:solidFill>
                    <a:schemeClr val="bg1"/>
                  </a:solidFill>
                  <a:latin typeface="汉仪雅酷黑 65W" panose="020B0604020202020204" pitchFamily="34" charset="-122"/>
                  <a:ea typeface="汉仪雅酷黑 65W" panose="020B0604020202020204" pitchFamily="34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1024451" y="2033061"/>
              <a:ext cx="2662026" cy="2865433"/>
              <a:chOff x="1002794" y="-691660"/>
              <a:chExt cx="2662026" cy="2865433"/>
            </a:xfrm>
          </p:grpSpPr>
          <p:sp>
            <p:nvSpPr>
              <p:cNvPr id="60" name="文本框 59"/>
              <p:cNvSpPr txBox="1"/>
              <p:nvPr/>
            </p:nvSpPr>
            <p:spPr>
              <a:xfrm>
                <a:off x="1002794" y="1250443"/>
                <a:ext cx="2662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1548977" y="-691660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r>
                  <a:rPr lang="zh-CN" altLang="en-US" sz="1800" dirty="0" smtClean="0">
                    <a:solidFill>
                      <a:srgbClr val="4D4C51"/>
                    </a:solidFill>
                  </a:rPr>
                  <a:t>市场普通专员</a:t>
                </a:r>
                <a:endParaRPr lang="zh-CN" altLang="en-US" sz="18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5999769" y="2033061"/>
              <a:ext cx="2662026" cy="2865433"/>
              <a:chOff x="1002794" y="-691660"/>
              <a:chExt cx="2662026" cy="2865433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1002794" y="1250443"/>
                <a:ext cx="2662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1548977" y="-691660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r>
                  <a:rPr lang="zh-CN" altLang="en-US" sz="1800" dirty="0" smtClean="0">
                    <a:solidFill>
                      <a:srgbClr val="4D4C51"/>
                    </a:solidFill>
                  </a:rPr>
                  <a:t>市场高级专员</a:t>
                </a:r>
                <a:endParaRPr lang="zh-CN" altLang="en-US" sz="18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3512110" y="1896335"/>
              <a:ext cx="2662026" cy="3174237"/>
              <a:chOff x="1002794" y="-3496565"/>
              <a:chExt cx="2662026" cy="3174237"/>
            </a:xfrm>
          </p:grpSpPr>
          <p:sp>
            <p:nvSpPr>
              <p:cNvPr id="75" name="文本框 74"/>
              <p:cNvSpPr txBox="1"/>
              <p:nvPr/>
            </p:nvSpPr>
            <p:spPr>
              <a:xfrm>
                <a:off x="1002794" y="-3496565"/>
                <a:ext cx="2662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1548977" y="-691660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r>
                  <a:rPr lang="zh-CN" altLang="en-US" sz="1800" dirty="0" smtClean="0">
                    <a:solidFill>
                      <a:srgbClr val="4D4C51"/>
                    </a:solidFill>
                  </a:rPr>
                  <a:t>市场二级专员</a:t>
                </a:r>
                <a:endParaRPr lang="zh-CN" altLang="en-US" sz="1800" dirty="0">
                  <a:solidFill>
                    <a:srgbClr val="4D4C5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8487429" y="1896335"/>
              <a:ext cx="2662026" cy="3174237"/>
              <a:chOff x="1002794" y="-3496565"/>
              <a:chExt cx="2662026" cy="3174237"/>
            </a:xfrm>
          </p:grpSpPr>
          <p:sp>
            <p:nvSpPr>
              <p:cNvPr id="78" name="文本框 77"/>
              <p:cNvSpPr txBox="1"/>
              <p:nvPr/>
            </p:nvSpPr>
            <p:spPr>
              <a:xfrm>
                <a:off x="1002794" y="-3496565"/>
                <a:ext cx="2662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单击此处输入你的正文，文字是您思想的提炼，为了最终演示发布的良好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效果请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尽量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1548977" y="-691660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defRPr sz="6600">
                    <a:gradFill flip="none" rotWithShape="1">
                      <a:gsLst>
                        <a:gs pos="0">
                          <a:srgbClr val="8A0001"/>
                        </a:gs>
                        <a:gs pos="100000">
                          <a:srgbClr val="B5030A"/>
                        </a:gs>
                      </a:gsLst>
                      <a:lin ang="18900000" scaled="1"/>
                      <a:tileRect/>
                    </a:gra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defRPr>
                </a:lvl1pPr>
              </a:lstStyle>
              <a:p>
                <a:r>
                  <a:rPr lang="zh-CN" altLang="en-US" sz="1800" dirty="0" smtClean="0">
                    <a:solidFill>
                      <a:srgbClr val="4D4C51"/>
                    </a:solidFill>
                  </a:rPr>
                  <a:t>市场高级专家</a:t>
                </a:r>
                <a:endParaRPr lang="zh-CN" altLang="en-US" sz="1800" dirty="0">
                  <a:solidFill>
                    <a:srgbClr val="4D4C51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1404573" y="6497052"/>
            <a:ext cx="567628" cy="115504"/>
            <a:chOff x="3532471" y="-924026"/>
            <a:chExt cx="567628" cy="115504"/>
          </a:xfrm>
        </p:grpSpPr>
        <p:sp>
          <p:nvSpPr>
            <p:cNvPr id="20" name="椭圆 19"/>
            <p:cNvSpPr/>
            <p:nvPr/>
          </p:nvSpPr>
          <p:spPr>
            <a:xfrm>
              <a:off x="3532471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683179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33887" y="-924026"/>
              <a:ext cx="115504" cy="115504"/>
            </a:xfrm>
            <a:prstGeom prst="ellipse">
              <a:avLst/>
            </a:prstGeom>
            <a:solidFill>
              <a:srgbClr val="A47A67"/>
            </a:solidFill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84595" y="-924026"/>
              <a:ext cx="115504" cy="115504"/>
            </a:xfrm>
            <a:prstGeom prst="ellipse">
              <a:avLst/>
            </a:prstGeom>
            <a:noFill/>
            <a:ln>
              <a:solidFill>
                <a:srgbClr val="A47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72561" y="34050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>
                <a:gradFill flip="none" rotWithShape="1">
                  <a:gsLst>
                    <a:gs pos="0">
                      <a:srgbClr val="8A0001"/>
                    </a:gs>
                    <a:gs pos="100000">
                      <a:srgbClr val="B5030A"/>
                    </a:gs>
                  </a:gsLst>
                  <a:lin ang="18900000" scaled="1"/>
                  <a:tileRect/>
                </a:gradFill>
                <a:latin typeface="汉仪心海行楷W" panose="00020600040101010101" pitchFamily="18" charset="-122"/>
                <a:ea typeface="汉仪心海行楷W" panose="00020600040101010101" pitchFamily="18" charset="-122"/>
                <a:cs typeface="汉仪全唐诗简" panose="00020600040101010101" pitchFamily="18" charset="-122"/>
              </a:defRPr>
            </a:lvl1pPr>
          </a:lstStyle>
          <a:p>
            <a:pPr algn="l"/>
            <a:r>
              <a:rPr lang="zh-CN" altLang="en-US" sz="3200" dirty="0" smtClean="0">
                <a:solidFill>
                  <a:srgbClr val="4D4C51"/>
                </a:solidFill>
              </a:rPr>
              <a:t>个人工作经验</a:t>
            </a:r>
            <a:endParaRPr lang="zh-CN" altLang="en-US" sz="3200" dirty="0">
              <a:solidFill>
                <a:srgbClr val="4D4C51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2" y="1"/>
            <a:ext cx="683392" cy="704036"/>
          </a:xfrm>
          <a:custGeom>
            <a:avLst/>
            <a:gdLst>
              <a:gd name="connsiteX0" fmla="*/ 0 w 1560945"/>
              <a:gd name="connsiteY0" fmla="*/ 0 h 1608098"/>
              <a:gd name="connsiteX1" fmla="*/ 1546235 w 1560945"/>
              <a:gd name="connsiteY1" fmla="*/ 0 h 1608098"/>
              <a:gd name="connsiteX2" fmla="*/ 1553640 w 1560945"/>
              <a:gd name="connsiteY2" fmla="*/ 48517 h 1608098"/>
              <a:gd name="connsiteX3" fmla="*/ 1560945 w 1560945"/>
              <a:gd name="connsiteY3" fmla="*/ 193184 h 1608098"/>
              <a:gd name="connsiteX4" fmla="*/ 146031 w 1560945"/>
              <a:gd name="connsiteY4" fmla="*/ 1608098 h 1608098"/>
              <a:gd name="connsiteX5" fmla="*/ 1364 w 1560945"/>
              <a:gd name="connsiteY5" fmla="*/ 1600793 h 1608098"/>
              <a:gd name="connsiteX6" fmla="*/ 0 w 1560945"/>
              <a:gd name="connsiteY6" fmla="*/ 1600585 h 160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0945" h="1608098">
                <a:moveTo>
                  <a:pt x="0" y="0"/>
                </a:moveTo>
                <a:lnTo>
                  <a:pt x="1546235" y="0"/>
                </a:lnTo>
                <a:lnTo>
                  <a:pt x="1553640" y="48517"/>
                </a:lnTo>
                <a:cubicBezTo>
                  <a:pt x="1558471" y="96083"/>
                  <a:pt x="1560945" y="144344"/>
                  <a:pt x="1560945" y="193184"/>
                </a:cubicBezTo>
                <a:cubicBezTo>
                  <a:pt x="1560945" y="974619"/>
                  <a:pt x="927466" y="1608098"/>
                  <a:pt x="146031" y="1608098"/>
                </a:cubicBezTo>
                <a:cubicBezTo>
                  <a:pt x="97191" y="1608098"/>
                  <a:pt x="48930" y="1605624"/>
                  <a:pt x="1364" y="1600793"/>
                </a:cubicBezTo>
                <a:lnTo>
                  <a:pt x="0" y="1600585"/>
                </a:lnTo>
                <a:close/>
              </a:path>
            </a:pathLst>
          </a:custGeom>
          <a:solidFill>
            <a:srgbClr val="A47A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90609" y="1522669"/>
            <a:ext cx="11418240" cy="4160055"/>
            <a:chOff x="590609" y="1522669"/>
            <a:chExt cx="11418240" cy="4160055"/>
          </a:xfrm>
        </p:grpSpPr>
        <p:sp>
          <p:nvSpPr>
            <p:cNvPr id="76" name="任意多边形 75"/>
            <p:cNvSpPr/>
            <p:nvPr/>
          </p:nvSpPr>
          <p:spPr>
            <a:xfrm>
              <a:off x="898645" y="2632816"/>
              <a:ext cx="10032108" cy="1920262"/>
            </a:xfrm>
            <a:custGeom>
              <a:avLst/>
              <a:gdLst>
                <a:gd name="connisteX0" fmla="*/ 0 w 10801350"/>
                <a:gd name="connsiteY0" fmla="*/ 3905250 h 3905250"/>
                <a:gd name="connisteX1" fmla="*/ 2476500 w 10801350"/>
                <a:gd name="connsiteY1" fmla="*/ 2895600 h 3905250"/>
                <a:gd name="connisteX2" fmla="*/ 5772150 w 10801350"/>
                <a:gd name="connsiteY2" fmla="*/ 3143250 h 3905250"/>
                <a:gd name="connisteX3" fmla="*/ 7810500 w 10801350"/>
                <a:gd name="connsiteY3" fmla="*/ 1333500 h 3905250"/>
                <a:gd name="connisteX4" fmla="*/ 9982200 w 10801350"/>
                <a:gd name="connsiteY4" fmla="*/ 952500 h 3905250"/>
                <a:gd name="connisteX5" fmla="*/ 10801350 w 10801350"/>
                <a:gd name="connsiteY5" fmla="*/ 0 h 3905250"/>
                <a:gd name="connsiteX0" fmla="*/ 0 w 10801350"/>
                <a:gd name="connsiteY0-1" fmla="*/ 3905250 h 3905250"/>
                <a:gd name="connsiteX1" fmla="*/ 1612900 w 10801350"/>
                <a:gd name="connsiteY1-2" fmla="*/ 2319866 h 3905250"/>
                <a:gd name="connsiteX2" fmla="*/ 5772150 w 10801350"/>
                <a:gd name="connsiteY2-3" fmla="*/ 3143250 h 3905250"/>
                <a:gd name="connsiteX3" fmla="*/ 7810500 w 10801350"/>
                <a:gd name="connsiteY3-4" fmla="*/ 1333500 h 3905250"/>
                <a:gd name="connsiteX4" fmla="*/ 9982200 w 10801350"/>
                <a:gd name="connsiteY4-5" fmla="*/ 952500 h 3905250"/>
                <a:gd name="connsiteX5" fmla="*/ 10801350 w 10801350"/>
                <a:gd name="connsiteY5-6" fmla="*/ 0 h 3905250"/>
                <a:gd name="connsiteX0-7" fmla="*/ 0 w 10860616"/>
                <a:gd name="connsiteY0-8" fmla="*/ 4083050 h 4083050"/>
                <a:gd name="connsiteX1-9" fmla="*/ 1672166 w 10860616"/>
                <a:gd name="connsiteY1-10" fmla="*/ 2319866 h 4083050"/>
                <a:gd name="connsiteX2-11" fmla="*/ 5831416 w 10860616"/>
                <a:gd name="connsiteY2-12" fmla="*/ 3143250 h 4083050"/>
                <a:gd name="connsiteX3-13" fmla="*/ 7869766 w 10860616"/>
                <a:gd name="connsiteY3-14" fmla="*/ 1333500 h 4083050"/>
                <a:gd name="connsiteX4-15" fmla="*/ 10041466 w 10860616"/>
                <a:gd name="connsiteY4-16" fmla="*/ 952500 h 4083050"/>
                <a:gd name="connsiteX5-17" fmla="*/ 10860616 w 10860616"/>
                <a:gd name="connsiteY5-18" fmla="*/ 0 h 4083050"/>
                <a:gd name="connsiteX0-19" fmla="*/ 0 w 10860616"/>
                <a:gd name="connsiteY0-20" fmla="*/ 4083050 h 4083050"/>
                <a:gd name="connsiteX1-21" fmla="*/ 1672166 w 10860616"/>
                <a:gd name="connsiteY1-22" fmla="*/ 2319866 h 4083050"/>
                <a:gd name="connsiteX2-23" fmla="*/ 5831416 w 10860616"/>
                <a:gd name="connsiteY2-24" fmla="*/ 3143250 h 4083050"/>
                <a:gd name="connsiteX3-25" fmla="*/ 7869766 w 10860616"/>
                <a:gd name="connsiteY3-26" fmla="*/ 1333500 h 4083050"/>
                <a:gd name="connsiteX4-27" fmla="*/ 10041466 w 10860616"/>
                <a:gd name="connsiteY4-28" fmla="*/ 952500 h 4083050"/>
                <a:gd name="connsiteX5-29" fmla="*/ 10860616 w 10860616"/>
                <a:gd name="connsiteY5-30" fmla="*/ 0 h 4083050"/>
                <a:gd name="connsiteX0-31" fmla="*/ 0 w 10860616"/>
                <a:gd name="connsiteY0-32" fmla="*/ 4083050 h 4083050"/>
                <a:gd name="connsiteX1-33" fmla="*/ 1672166 w 10860616"/>
                <a:gd name="connsiteY1-34" fmla="*/ 2319866 h 4083050"/>
                <a:gd name="connsiteX2-35" fmla="*/ 4883149 w 10860616"/>
                <a:gd name="connsiteY2-36" fmla="*/ 2948517 h 4083050"/>
                <a:gd name="connsiteX3-37" fmla="*/ 7869766 w 10860616"/>
                <a:gd name="connsiteY3-38" fmla="*/ 1333500 h 4083050"/>
                <a:gd name="connsiteX4-39" fmla="*/ 10041466 w 10860616"/>
                <a:gd name="connsiteY4-40" fmla="*/ 952500 h 4083050"/>
                <a:gd name="connsiteX5-41" fmla="*/ 10860616 w 10860616"/>
                <a:gd name="connsiteY5-42" fmla="*/ 0 h 4083050"/>
                <a:gd name="connsiteX0-43" fmla="*/ 0 w 10860616"/>
                <a:gd name="connsiteY0-44" fmla="*/ 4083050 h 4083050"/>
                <a:gd name="connsiteX1-45" fmla="*/ 1672166 w 10860616"/>
                <a:gd name="connsiteY1-46" fmla="*/ 2319866 h 4083050"/>
                <a:gd name="connsiteX2-47" fmla="*/ 4883149 w 10860616"/>
                <a:gd name="connsiteY2-48" fmla="*/ 2948517 h 4083050"/>
                <a:gd name="connsiteX3-49" fmla="*/ 6980766 w 10860616"/>
                <a:gd name="connsiteY3-50" fmla="*/ 1689100 h 4083050"/>
                <a:gd name="connsiteX4-51" fmla="*/ 10041466 w 10860616"/>
                <a:gd name="connsiteY4-52" fmla="*/ 952500 h 4083050"/>
                <a:gd name="connsiteX5-53" fmla="*/ 10860616 w 10860616"/>
                <a:gd name="connsiteY5-54" fmla="*/ 0 h 4083050"/>
                <a:gd name="connsiteX0-55" fmla="*/ 0 w 10860616"/>
                <a:gd name="connsiteY0-56" fmla="*/ 4083050 h 4083050"/>
                <a:gd name="connsiteX1-57" fmla="*/ 1672166 w 10860616"/>
                <a:gd name="connsiteY1-58" fmla="*/ 2319866 h 4083050"/>
                <a:gd name="connsiteX2-59" fmla="*/ 4883149 w 10860616"/>
                <a:gd name="connsiteY2-60" fmla="*/ 2948517 h 4083050"/>
                <a:gd name="connsiteX3-61" fmla="*/ 6980766 w 10860616"/>
                <a:gd name="connsiteY3-62" fmla="*/ 1689100 h 4083050"/>
                <a:gd name="connsiteX4-63" fmla="*/ 10041466 w 10860616"/>
                <a:gd name="connsiteY4-64" fmla="*/ 952500 h 4083050"/>
                <a:gd name="connsiteX5-65" fmla="*/ 10860616 w 10860616"/>
                <a:gd name="connsiteY5-66" fmla="*/ 0 h 4083050"/>
                <a:gd name="connsiteX0-67" fmla="*/ 0 w 10041466"/>
                <a:gd name="connsiteY0-68" fmla="*/ 3130550 h 3130550"/>
                <a:gd name="connsiteX1-69" fmla="*/ 1672166 w 10041466"/>
                <a:gd name="connsiteY1-70" fmla="*/ 1367366 h 3130550"/>
                <a:gd name="connsiteX2-71" fmla="*/ 4883149 w 10041466"/>
                <a:gd name="connsiteY2-72" fmla="*/ 1996017 h 3130550"/>
                <a:gd name="connsiteX3-73" fmla="*/ 6980766 w 10041466"/>
                <a:gd name="connsiteY3-74" fmla="*/ 736600 h 3130550"/>
                <a:gd name="connsiteX4-75" fmla="*/ 10041466 w 10041466"/>
                <a:gd name="connsiteY4-76" fmla="*/ 0 h 3130550"/>
                <a:gd name="connsiteX0-77" fmla="*/ 0 w 10320866"/>
                <a:gd name="connsiteY0-78" fmla="*/ 2690283 h 2690283"/>
                <a:gd name="connsiteX1-79" fmla="*/ 1672166 w 10320866"/>
                <a:gd name="connsiteY1-80" fmla="*/ 927099 h 2690283"/>
                <a:gd name="connsiteX2-81" fmla="*/ 4883149 w 10320866"/>
                <a:gd name="connsiteY2-82" fmla="*/ 1555750 h 2690283"/>
                <a:gd name="connsiteX3-83" fmla="*/ 6980766 w 10320866"/>
                <a:gd name="connsiteY3-84" fmla="*/ 296333 h 2690283"/>
                <a:gd name="connsiteX4-85" fmla="*/ 10320866 w 10320866"/>
                <a:gd name="connsiteY4-86" fmla="*/ 0 h 2690283"/>
                <a:gd name="connsiteX0-87" fmla="*/ 0 w 10320866"/>
                <a:gd name="connsiteY0-88" fmla="*/ 2690283 h 2690283"/>
                <a:gd name="connsiteX1-89" fmla="*/ 1672166 w 10320866"/>
                <a:gd name="connsiteY1-90" fmla="*/ 927099 h 2690283"/>
                <a:gd name="connsiteX2-91" fmla="*/ 4883149 w 10320866"/>
                <a:gd name="connsiteY2-92" fmla="*/ 1555750 h 2690283"/>
                <a:gd name="connsiteX3-93" fmla="*/ 6980766 w 10320866"/>
                <a:gd name="connsiteY3-94" fmla="*/ 296333 h 2690283"/>
                <a:gd name="connsiteX4-95" fmla="*/ 10320866 w 10320866"/>
                <a:gd name="connsiteY4-96" fmla="*/ 0 h 2690283"/>
                <a:gd name="connsiteX0-1" fmla="*/ 0 w 10032108"/>
                <a:gd name="connsiteY0-2" fmla="*/ 1920262 h 1920262"/>
                <a:gd name="connsiteX1-3" fmla="*/ 1383408 w 10032108"/>
                <a:gd name="connsiteY1-4" fmla="*/ 927099 h 1920262"/>
                <a:gd name="connsiteX2-5" fmla="*/ 4594391 w 10032108"/>
                <a:gd name="connsiteY2-6" fmla="*/ 1555750 h 1920262"/>
                <a:gd name="connsiteX3-7" fmla="*/ 6692008 w 10032108"/>
                <a:gd name="connsiteY3-8" fmla="*/ 296333 h 1920262"/>
                <a:gd name="connsiteX4-9" fmla="*/ 10032108 w 10032108"/>
                <a:gd name="connsiteY4-10" fmla="*/ 0 h 19202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32108" h="1920262">
                  <a:moveTo>
                    <a:pt x="0" y="1920262"/>
                  </a:moveTo>
                  <a:cubicBezTo>
                    <a:pt x="429260" y="1543919"/>
                    <a:pt x="617676" y="987851"/>
                    <a:pt x="1383408" y="927099"/>
                  </a:cubicBezTo>
                  <a:cubicBezTo>
                    <a:pt x="2149140" y="866347"/>
                    <a:pt x="3709624" y="1660878"/>
                    <a:pt x="4594391" y="1555750"/>
                  </a:cubicBezTo>
                  <a:cubicBezTo>
                    <a:pt x="5479158" y="1450622"/>
                    <a:pt x="5785722" y="555625"/>
                    <a:pt x="6692008" y="296333"/>
                  </a:cubicBezTo>
                  <a:cubicBezTo>
                    <a:pt x="7598294" y="37041"/>
                    <a:pt x="9078338" y="385233"/>
                    <a:pt x="10032108" y="0"/>
                  </a:cubicBezTo>
                </a:path>
              </a:pathLst>
            </a:custGeom>
            <a:noFill/>
            <a:ln w="28575">
              <a:solidFill>
                <a:srgbClr val="A47A67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全唐诗简" panose="00020600040101010101" pitchFamily="18" charset="-122"/>
              </a:endParaRPr>
            </a:p>
          </p:txBody>
        </p:sp>
        <p:grpSp>
          <p:nvGrpSpPr>
            <p:cNvPr id="77" name="组合 3"/>
            <p:cNvGrpSpPr/>
            <p:nvPr/>
          </p:nvGrpSpPr>
          <p:grpSpPr>
            <a:xfrm>
              <a:off x="1942768" y="3255859"/>
              <a:ext cx="647700" cy="647700"/>
              <a:chOff x="9730" y="4200"/>
              <a:chExt cx="1560" cy="1560"/>
            </a:xfrm>
          </p:grpSpPr>
          <p:sp>
            <p:nvSpPr>
              <p:cNvPr id="112" name="圆角矩形 111"/>
              <p:cNvSpPr/>
              <p:nvPr/>
            </p:nvSpPr>
            <p:spPr>
              <a:xfrm>
                <a:off x="9730" y="4200"/>
                <a:ext cx="1560" cy="1560"/>
              </a:xfrm>
              <a:prstGeom prst="roundRect">
                <a:avLst>
                  <a:gd name="adj" fmla="val 50000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25" name="iconfont-1013-691770"/>
              <p:cNvSpPr>
                <a:spLocks noChangeAspect="1"/>
              </p:cNvSpPr>
              <p:nvPr/>
            </p:nvSpPr>
            <p:spPr bwMode="auto">
              <a:xfrm>
                <a:off x="10196" y="4619"/>
                <a:ext cx="626" cy="720"/>
              </a:xfrm>
              <a:custGeom>
                <a:avLst/>
                <a:gdLst>
                  <a:gd name="T0" fmla="*/ 2263 w 6954"/>
                  <a:gd name="T1" fmla="*/ 6289 h 7989"/>
                  <a:gd name="T2" fmla="*/ 4893 w 6954"/>
                  <a:gd name="T3" fmla="*/ 5775 h 7989"/>
                  <a:gd name="T4" fmla="*/ 4096 w 6954"/>
                  <a:gd name="T5" fmla="*/ 6523 h 7989"/>
                  <a:gd name="T6" fmla="*/ 5467 w 6954"/>
                  <a:gd name="T7" fmla="*/ 6720 h 7989"/>
                  <a:gd name="T8" fmla="*/ 6914 w 6954"/>
                  <a:gd name="T9" fmla="*/ 6032 h 7989"/>
                  <a:gd name="T10" fmla="*/ 6675 w 6954"/>
                  <a:gd name="T11" fmla="*/ 6579 h 7989"/>
                  <a:gd name="T12" fmla="*/ 2748 w 6954"/>
                  <a:gd name="T13" fmla="*/ 7534 h 7989"/>
                  <a:gd name="T14" fmla="*/ 1824 w 6954"/>
                  <a:gd name="T15" fmla="*/ 7774 h 7989"/>
                  <a:gd name="T16" fmla="*/ 1542 w 6954"/>
                  <a:gd name="T17" fmla="*/ 6388 h 7989"/>
                  <a:gd name="T18" fmla="*/ 1600 w 6954"/>
                  <a:gd name="T19" fmla="*/ 4602 h 7989"/>
                  <a:gd name="T20" fmla="*/ 1173 w 6954"/>
                  <a:gd name="T21" fmla="*/ 4602 h 7989"/>
                  <a:gd name="T22" fmla="*/ 1600 w 6954"/>
                  <a:gd name="T23" fmla="*/ 6049 h 7989"/>
                  <a:gd name="T24" fmla="*/ 2880 w 6954"/>
                  <a:gd name="T25" fmla="*/ 4175 h 7989"/>
                  <a:gd name="T26" fmla="*/ 2453 w 6954"/>
                  <a:gd name="T27" fmla="*/ 4175 h 7989"/>
                  <a:gd name="T28" fmla="*/ 2880 w 6954"/>
                  <a:gd name="T29" fmla="*/ 5336 h 7989"/>
                  <a:gd name="T30" fmla="*/ 4160 w 6954"/>
                  <a:gd name="T31" fmla="*/ 3749 h 7989"/>
                  <a:gd name="T32" fmla="*/ 3733 w 6954"/>
                  <a:gd name="T33" fmla="*/ 3749 h 7989"/>
                  <a:gd name="T34" fmla="*/ 4160 w 6954"/>
                  <a:gd name="T35" fmla="*/ 5257 h 7989"/>
                  <a:gd name="T36" fmla="*/ 5440 w 6954"/>
                  <a:gd name="T37" fmla="*/ 2895 h 7989"/>
                  <a:gd name="T38" fmla="*/ 5013 w 6954"/>
                  <a:gd name="T39" fmla="*/ 2895 h 7989"/>
                  <a:gd name="T40" fmla="*/ 5237 w 6954"/>
                  <a:gd name="T41" fmla="*/ 5368 h 7989"/>
                  <a:gd name="T42" fmla="*/ 6720 w 6954"/>
                  <a:gd name="T43" fmla="*/ 5398 h 7989"/>
                  <a:gd name="T44" fmla="*/ 6507 w 6954"/>
                  <a:gd name="T45" fmla="*/ 1829 h 7989"/>
                  <a:gd name="T46" fmla="*/ 6293 w 6954"/>
                  <a:gd name="T47" fmla="*/ 5689 h 7989"/>
                  <a:gd name="T48" fmla="*/ 6720 w 6954"/>
                  <a:gd name="T49" fmla="*/ 5398 h 7989"/>
                  <a:gd name="T50" fmla="*/ 213 w 6954"/>
                  <a:gd name="T51" fmla="*/ 3962 h 7989"/>
                  <a:gd name="T52" fmla="*/ 213 w 6954"/>
                  <a:gd name="T53" fmla="*/ 3535 h 7989"/>
                  <a:gd name="T54" fmla="*/ 5415 w 6954"/>
                  <a:gd name="T55" fmla="*/ 720 h 7989"/>
                  <a:gd name="T56" fmla="*/ 5276 w 6954"/>
                  <a:gd name="T57" fmla="*/ 317 h 7989"/>
                  <a:gd name="T58" fmla="*/ 6354 w 6954"/>
                  <a:gd name="T59" fmla="*/ 171 h 7989"/>
                  <a:gd name="T60" fmla="*/ 6500 w 6954"/>
                  <a:gd name="T61" fmla="*/ 1249 h 7989"/>
                  <a:gd name="T62" fmla="*/ 6128 w 6954"/>
                  <a:gd name="T63" fmla="*/ 827 h 7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954" h="7989">
                    <a:moveTo>
                      <a:pt x="1542" y="6388"/>
                    </a:moveTo>
                    <a:lnTo>
                      <a:pt x="2263" y="6289"/>
                    </a:lnTo>
                    <a:cubicBezTo>
                      <a:pt x="2417" y="5902"/>
                      <a:pt x="2757" y="5708"/>
                      <a:pt x="3284" y="5708"/>
                    </a:cubicBezTo>
                    <a:cubicBezTo>
                      <a:pt x="4074" y="5708"/>
                      <a:pt x="4436" y="5584"/>
                      <a:pt x="4893" y="5775"/>
                    </a:cubicBezTo>
                    <a:cubicBezTo>
                      <a:pt x="5156" y="5884"/>
                      <a:pt x="5108" y="6113"/>
                      <a:pt x="4950" y="6259"/>
                    </a:cubicBezTo>
                    <a:cubicBezTo>
                      <a:pt x="4748" y="6445"/>
                      <a:pt x="4104" y="6225"/>
                      <a:pt x="4096" y="6523"/>
                    </a:cubicBezTo>
                    <a:cubicBezTo>
                      <a:pt x="4088" y="6822"/>
                      <a:pt x="4397" y="6720"/>
                      <a:pt x="4668" y="6720"/>
                    </a:cubicBezTo>
                    <a:lnTo>
                      <a:pt x="5467" y="6720"/>
                    </a:lnTo>
                    <a:lnTo>
                      <a:pt x="6652" y="5854"/>
                    </a:lnTo>
                    <a:cubicBezTo>
                      <a:pt x="6780" y="5761"/>
                      <a:pt x="6954" y="5879"/>
                      <a:pt x="6914" y="6032"/>
                    </a:cubicBezTo>
                    <a:lnTo>
                      <a:pt x="6832" y="6345"/>
                    </a:lnTo>
                    <a:cubicBezTo>
                      <a:pt x="6808" y="6438"/>
                      <a:pt x="6752" y="6521"/>
                      <a:pt x="6675" y="6579"/>
                    </a:cubicBezTo>
                    <a:lnTo>
                      <a:pt x="5401" y="7534"/>
                    </a:lnTo>
                    <a:lnTo>
                      <a:pt x="2748" y="7534"/>
                    </a:lnTo>
                    <a:lnTo>
                      <a:pt x="2452" y="7816"/>
                    </a:lnTo>
                    <a:cubicBezTo>
                      <a:pt x="2270" y="7989"/>
                      <a:pt x="1980" y="7969"/>
                      <a:pt x="1824" y="7774"/>
                    </a:cubicBezTo>
                    <a:lnTo>
                      <a:pt x="1267" y="7077"/>
                    </a:lnTo>
                    <a:cubicBezTo>
                      <a:pt x="1060" y="6818"/>
                      <a:pt x="1214" y="6433"/>
                      <a:pt x="1542" y="6388"/>
                    </a:cubicBezTo>
                    <a:close/>
                    <a:moveTo>
                      <a:pt x="1600" y="6049"/>
                    </a:moveTo>
                    <a:lnTo>
                      <a:pt x="1600" y="4602"/>
                    </a:lnTo>
                    <a:cubicBezTo>
                      <a:pt x="1600" y="4484"/>
                      <a:pt x="1504" y="4389"/>
                      <a:pt x="1387" y="4389"/>
                    </a:cubicBezTo>
                    <a:cubicBezTo>
                      <a:pt x="1269" y="4389"/>
                      <a:pt x="1173" y="4484"/>
                      <a:pt x="1173" y="4602"/>
                    </a:cubicBezTo>
                    <a:lnTo>
                      <a:pt x="1173" y="6107"/>
                    </a:lnTo>
                    <a:lnTo>
                      <a:pt x="1600" y="6049"/>
                    </a:lnTo>
                    <a:close/>
                    <a:moveTo>
                      <a:pt x="2880" y="5336"/>
                    </a:moveTo>
                    <a:lnTo>
                      <a:pt x="2880" y="4175"/>
                    </a:lnTo>
                    <a:cubicBezTo>
                      <a:pt x="2880" y="4058"/>
                      <a:pt x="2784" y="3962"/>
                      <a:pt x="2667" y="3962"/>
                    </a:cubicBezTo>
                    <a:cubicBezTo>
                      <a:pt x="2549" y="3962"/>
                      <a:pt x="2453" y="4058"/>
                      <a:pt x="2453" y="4175"/>
                    </a:cubicBezTo>
                    <a:lnTo>
                      <a:pt x="2453" y="5526"/>
                    </a:lnTo>
                    <a:cubicBezTo>
                      <a:pt x="2572" y="5439"/>
                      <a:pt x="2714" y="5375"/>
                      <a:pt x="2880" y="5336"/>
                    </a:cubicBezTo>
                    <a:close/>
                    <a:moveTo>
                      <a:pt x="4160" y="5257"/>
                    </a:moveTo>
                    <a:lnTo>
                      <a:pt x="4160" y="3749"/>
                    </a:lnTo>
                    <a:cubicBezTo>
                      <a:pt x="4160" y="3631"/>
                      <a:pt x="4064" y="3535"/>
                      <a:pt x="3947" y="3535"/>
                    </a:cubicBezTo>
                    <a:cubicBezTo>
                      <a:pt x="3829" y="3535"/>
                      <a:pt x="3733" y="3631"/>
                      <a:pt x="3733" y="3749"/>
                    </a:cubicBezTo>
                    <a:lnTo>
                      <a:pt x="3733" y="5280"/>
                    </a:lnTo>
                    <a:cubicBezTo>
                      <a:pt x="3890" y="5274"/>
                      <a:pt x="4031" y="5265"/>
                      <a:pt x="4160" y="5257"/>
                    </a:cubicBezTo>
                    <a:close/>
                    <a:moveTo>
                      <a:pt x="5440" y="5529"/>
                    </a:moveTo>
                    <a:lnTo>
                      <a:pt x="5440" y="2895"/>
                    </a:lnTo>
                    <a:cubicBezTo>
                      <a:pt x="5440" y="2778"/>
                      <a:pt x="5344" y="2682"/>
                      <a:pt x="5227" y="2682"/>
                    </a:cubicBezTo>
                    <a:cubicBezTo>
                      <a:pt x="5109" y="2682"/>
                      <a:pt x="5013" y="2778"/>
                      <a:pt x="5013" y="2895"/>
                    </a:cubicBezTo>
                    <a:lnTo>
                      <a:pt x="5013" y="5293"/>
                    </a:lnTo>
                    <a:cubicBezTo>
                      <a:pt x="5087" y="5312"/>
                      <a:pt x="5161" y="5336"/>
                      <a:pt x="5237" y="5368"/>
                    </a:cubicBezTo>
                    <a:cubicBezTo>
                      <a:pt x="5319" y="5402"/>
                      <a:pt x="5382" y="5461"/>
                      <a:pt x="5440" y="5529"/>
                    </a:cubicBezTo>
                    <a:close/>
                    <a:moveTo>
                      <a:pt x="6720" y="5398"/>
                    </a:moveTo>
                    <a:lnTo>
                      <a:pt x="6720" y="2042"/>
                    </a:lnTo>
                    <a:cubicBezTo>
                      <a:pt x="6720" y="1924"/>
                      <a:pt x="6624" y="1829"/>
                      <a:pt x="6507" y="1829"/>
                    </a:cubicBezTo>
                    <a:cubicBezTo>
                      <a:pt x="6389" y="1829"/>
                      <a:pt x="6293" y="1924"/>
                      <a:pt x="6293" y="2042"/>
                    </a:cubicBezTo>
                    <a:lnTo>
                      <a:pt x="6293" y="5689"/>
                    </a:lnTo>
                    <a:lnTo>
                      <a:pt x="6652" y="5427"/>
                    </a:lnTo>
                    <a:cubicBezTo>
                      <a:pt x="6672" y="5413"/>
                      <a:pt x="6695" y="5402"/>
                      <a:pt x="6720" y="5398"/>
                    </a:cubicBezTo>
                    <a:close/>
                    <a:moveTo>
                      <a:pt x="6128" y="827"/>
                    </a:moveTo>
                    <a:cubicBezTo>
                      <a:pt x="4799" y="2789"/>
                      <a:pt x="2583" y="3963"/>
                      <a:pt x="213" y="3962"/>
                    </a:cubicBezTo>
                    <a:cubicBezTo>
                      <a:pt x="96" y="3962"/>
                      <a:pt x="0" y="3866"/>
                      <a:pt x="0" y="3749"/>
                    </a:cubicBezTo>
                    <a:cubicBezTo>
                      <a:pt x="0" y="3631"/>
                      <a:pt x="96" y="3535"/>
                      <a:pt x="213" y="3535"/>
                    </a:cubicBezTo>
                    <a:cubicBezTo>
                      <a:pt x="2468" y="3535"/>
                      <a:pt x="4529" y="2416"/>
                      <a:pt x="5768" y="598"/>
                    </a:cubicBezTo>
                    <a:lnTo>
                      <a:pt x="5415" y="720"/>
                    </a:lnTo>
                    <a:cubicBezTo>
                      <a:pt x="5302" y="763"/>
                      <a:pt x="5175" y="705"/>
                      <a:pt x="5136" y="590"/>
                    </a:cubicBezTo>
                    <a:cubicBezTo>
                      <a:pt x="5097" y="476"/>
                      <a:pt x="5160" y="352"/>
                      <a:pt x="5276" y="317"/>
                    </a:cubicBezTo>
                    <a:lnTo>
                      <a:pt x="6083" y="39"/>
                    </a:lnTo>
                    <a:cubicBezTo>
                      <a:pt x="6194" y="0"/>
                      <a:pt x="6316" y="59"/>
                      <a:pt x="6354" y="171"/>
                    </a:cubicBezTo>
                    <a:lnTo>
                      <a:pt x="6632" y="978"/>
                    </a:lnTo>
                    <a:cubicBezTo>
                      <a:pt x="6670" y="1089"/>
                      <a:pt x="6611" y="1211"/>
                      <a:pt x="6500" y="1249"/>
                    </a:cubicBezTo>
                    <a:cubicBezTo>
                      <a:pt x="6388" y="1288"/>
                      <a:pt x="6267" y="1228"/>
                      <a:pt x="6228" y="1117"/>
                    </a:cubicBezTo>
                    <a:lnTo>
                      <a:pt x="6128" y="8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87" name="组合 3"/>
            <p:cNvGrpSpPr/>
            <p:nvPr/>
          </p:nvGrpSpPr>
          <p:grpSpPr>
            <a:xfrm>
              <a:off x="4640834" y="3839158"/>
              <a:ext cx="647700" cy="647700"/>
              <a:chOff x="9730" y="4200"/>
              <a:chExt cx="1560" cy="1560"/>
            </a:xfrm>
          </p:grpSpPr>
          <p:sp>
            <p:nvSpPr>
              <p:cNvPr id="110" name="圆角矩形 109"/>
              <p:cNvSpPr/>
              <p:nvPr/>
            </p:nvSpPr>
            <p:spPr>
              <a:xfrm>
                <a:off x="9730" y="4200"/>
                <a:ext cx="1560" cy="1560"/>
              </a:xfrm>
              <a:prstGeom prst="roundRect">
                <a:avLst>
                  <a:gd name="adj" fmla="val 50000"/>
                </a:avLst>
              </a:prstGeom>
              <a:solidFill>
                <a:srgbClr val="BABA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11" name="iconfont-1013-691770"/>
              <p:cNvSpPr>
                <a:spLocks noChangeAspect="1"/>
              </p:cNvSpPr>
              <p:nvPr/>
            </p:nvSpPr>
            <p:spPr bwMode="auto">
              <a:xfrm>
                <a:off x="10205" y="4619"/>
                <a:ext cx="606" cy="720"/>
              </a:xfrm>
              <a:custGeom>
                <a:avLst/>
                <a:gdLst>
                  <a:gd name="connsiteX0" fmla="*/ 228657 w 487669"/>
                  <a:gd name="connsiteY0" fmla="*/ 350475 h 579032"/>
                  <a:gd name="connsiteX1" fmla="*/ 259112 w 487669"/>
                  <a:gd name="connsiteY1" fmla="*/ 350475 h 579032"/>
                  <a:gd name="connsiteX2" fmla="*/ 259112 w 487669"/>
                  <a:gd name="connsiteY2" fmla="*/ 472392 h 579032"/>
                  <a:gd name="connsiteX3" fmla="*/ 228657 w 487669"/>
                  <a:gd name="connsiteY3" fmla="*/ 472392 h 579032"/>
                  <a:gd name="connsiteX4" fmla="*/ 45719 w 487669"/>
                  <a:gd name="connsiteY4" fmla="*/ 274307 h 579032"/>
                  <a:gd name="connsiteX5" fmla="*/ 30479 w 487669"/>
                  <a:gd name="connsiteY5" fmla="*/ 289543 h 579032"/>
                  <a:gd name="connsiteX6" fmla="*/ 30479 w 487669"/>
                  <a:gd name="connsiteY6" fmla="*/ 533323 h 579032"/>
                  <a:gd name="connsiteX7" fmla="*/ 45719 w 487669"/>
                  <a:gd name="connsiteY7" fmla="*/ 548559 h 579032"/>
                  <a:gd name="connsiteX8" fmla="*/ 441950 w 487669"/>
                  <a:gd name="connsiteY8" fmla="*/ 548559 h 579032"/>
                  <a:gd name="connsiteX9" fmla="*/ 457190 w 487669"/>
                  <a:gd name="connsiteY9" fmla="*/ 533323 h 579032"/>
                  <a:gd name="connsiteX10" fmla="*/ 457190 w 487669"/>
                  <a:gd name="connsiteY10" fmla="*/ 289543 h 579032"/>
                  <a:gd name="connsiteX11" fmla="*/ 441950 w 487669"/>
                  <a:gd name="connsiteY11" fmla="*/ 274307 h 579032"/>
                  <a:gd name="connsiteX12" fmla="*/ 45719 w 487669"/>
                  <a:gd name="connsiteY12" fmla="*/ 243834 h 579032"/>
                  <a:gd name="connsiteX13" fmla="*/ 76285 w 487669"/>
                  <a:gd name="connsiteY13" fmla="*/ 243834 h 579032"/>
                  <a:gd name="connsiteX14" fmla="*/ 76285 w 487669"/>
                  <a:gd name="connsiteY14" fmla="*/ 259012 h 579032"/>
                  <a:gd name="connsiteX15" fmla="*/ 106758 w 487669"/>
                  <a:gd name="connsiteY15" fmla="*/ 259012 h 579032"/>
                  <a:gd name="connsiteX16" fmla="*/ 106758 w 487669"/>
                  <a:gd name="connsiteY16" fmla="*/ 243834 h 579032"/>
                  <a:gd name="connsiteX17" fmla="*/ 381010 w 487669"/>
                  <a:gd name="connsiteY17" fmla="*/ 243834 h 579032"/>
                  <a:gd name="connsiteX18" fmla="*/ 381010 w 487669"/>
                  <a:gd name="connsiteY18" fmla="*/ 259012 h 579032"/>
                  <a:gd name="connsiteX19" fmla="*/ 411483 w 487669"/>
                  <a:gd name="connsiteY19" fmla="*/ 259012 h 579032"/>
                  <a:gd name="connsiteX20" fmla="*/ 411483 w 487669"/>
                  <a:gd name="connsiteY20" fmla="*/ 243834 h 579032"/>
                  <a:gd name="connsiteX21" fmla="*/ 441950 w 487669"/>
                  <a:gd name="connsiteY21" fmla="*/ 243834 h 579032"/>
                  <a:gd name="connsiteX22" fmla="*/ 487669 w 487669"/>
                  <a:gd name="connsiteY22" fmla="*/ 289543 h 579032"/>
                  <a:gd name="connsiteX23" fmla="*/ 487669 w 487669"/>
                  <a:gd name="connsiteY23" fmla="*/ 533323 h 579032"/>
                  <a:gd name="connsiteX24" fmla="*/ 441950 w 487669"/>
                  <a:gd name="connsiteY24" fmla="*/ 579032 h 579032"/>
                  <a:gd name="connsiteX25" fmla="*/ 45719 w 487669"/>
                  <a:gd name="connsiteY25" fmla="*/ 579032 h 579032"/>
                  <a:gd name="connsiteX26" fmla="*/ 0 w 487669"/>
                  <a:gd name="connsiteY26" fmla="*/ 533323 h 579032"/>
                  <a:gd name="connsiteX27" fmla="*/ 0 w 487669"/>
                  <a:gd name="connsiteY27" fmla="*/ 289543 h 579032"/>
                  <a:gd name="connsiteX28" fmla="*/ 45719 w 487669"/>
                  <a:gd name="connsiteY28" fmla="*/ 243834 h 579032"/>
                  <a:gd name="connsiteX29" fmla="*/ 243884 w 487669"/>
                  <a:gd name="connsiteY29" fmla="*/ 0 h 579032"/>
                  <a:gd name="connsiteX30" fmla="*/ 411483 w 487669"/>
                  <a:gd name="connsiteY30" fmla="*/ 167596 h 579032"/>
                  <a:gd name="connsiteX31" fmla="*/ 411483 w 487669"/>
                  <a:gd name="connsiteY31" fmla="*/ 243834 h 579032"/>
                  <a:gd name="connsiteX32" fmla="*/ 381010 w 487669"/>
                  <a:gd name="connsiteY32" fmla="*/ 243834 h 579032"/>
                  <a:gd name="connsiteX33" fmla="*/ 381010 w 487669"/>
                  <a:gd name="connsiteY33" fmla="*/ 167596 h 579032"/>
                  <a:gd name="connsiteX34" fmla="*/ 243884 w 487669"/>
                  <a:gd name="connsiteY34" fmla="*/ 30472 h 579032"/>
                  <a:gd name="connsiteX35" fmla="*/ 106758 w 487669"/>
                  <a:gd name="connsiteY35" fmla="*/ 167596 h 579032"/>
                  <a:gd name="connsiteX36" fmla="*/ 106758 w 487669"/>
                  <a:gd name="connsiteY36" fmla="*/ 243834 h 579032"/>
                  <a:gd name="connsiteX37" fmla="*/ 76285 w 487669"/>
                  <a:gd name="connsiteY37" fmla="*/ 243834 h 579032"/>
                  <a:gd name="connsiteX38" fmla="*/ 76285 w 487669"/>
                  <a:gd name="connsiteY38" fmla="*/ 167596 h 579032"/>
                  <a:gd name="connsiteX39" fmla="*/ 243884 w 487669"/>
                  <a:gd name="connsiteY39" fmla="*/ 0 h 579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487669" h="579032">
                    <a:moveTo>
                      <a:pt x="228657" y="350475"/>
                    </a:moveTo>
                    <a:lnTo>
                      <a:pt x="259112" y="350475"/>
                    </a:lnTo>
                    <a:lnTo>
                      <a:pt x="259112" y="472392"/>
                    </a:lnTo>
                    <a:lnTo>
                      <a:pt x="228657" y="472392"/>
                    </a:lnTo>
                    <a:close/>
                    <a:moveTo>
                      <a:pt x="45719" y="274307"/>
                    </a:moveTo>
                    <a:cubicBezTo>
                      <a:pt x="37290" y="274307"/>
                      <a:pt x="30479" y="281115"/>
                      <a:pt x="30479" y="289543"/>
                    </a:cubicBezTo>
                    <a:lnTo>
                      <a:pt x="30479" y="533323"/>
                    </a:lnTo>
                    <a:cubicBezTo>
                      <a:pt x="30479" y="541751"/>
                      <a:pt x="37290" y="548559"/>
                      <a:pt x="45719" y="548559"/>
                    </a:cubicBezTo>
                    <a:lnTo>
                      <a:pt x="441950" y="548559"/>
                    </a:lnTo>
                    <a:cubicBezTo>
                      <a:pt x="450379" y="548559"/>
                      <a:pt x="457190" y="541751"/>
                      <a:pt x="457190" y="533323"/>
                    </a:cubicBezTo>
                    <a:lnTo>
                      <a:pt x="457190" y="289543"/>
                    </a:lnTo>
                    <a:cubicBezTo>
                      <a:pt x="457190" y="281115"/>
                      <a:pt x="450379" y="274307"/>
                      <a:pt x="441950" y="274307"/>
                    </a:cubicBezTo>
                    <a:close/>
                    <a:moveTo>
                      <a:pt x="45719" y="243834"/>
                    </a:moveTo>
                    <a:lnTo>
                      <a:pt x="76285" y="243834"/>
                    </a:lnTo>
                    <a:lnTo>
                      <a:pt x="76285" y="259012"/>
                    </a:lnTo>
                    <a:lnTo>
                      <a:pt x="106758" y="259012"/>
                    </a:lnTo>
                    <a:lnTo>
                      <a:pt x="106758" y="243834"/>
                    </a:lnTo>
                    <a:lnTo>
                      <a:pt x="381010" y="243834"/>
                    </a:lnTo>
                    <a:lnTo>
                      <a:pt x="381010" y="259012"/>
                    </a:lnTo>
                    <a:lnTo>
                      <a:pt x="411483" y="259012"/>
                    </a:lnTo>
                    <a:lnTo>
                      <a:pt x="411483" y="243834"/>
                    </a:lnTo>
                    <a:lnTo>
                      <a:pt x="441950" y="243834"/>
                    </a:lnTo>
                    <a:cubicBezTo>
                      <a:pt x="467191" y="243834"/>
                      <a:pt x="487669" y="264308"/>
                      <a:pt x="487669" y="289543"/>
                    </a:cubicBezTo>
                    <a:lnTo>
                      <a:pt x="487669" y="533323"/>
                    </a:lnTo>
                    <a:cubicBezTo>
                      <a:pt x="487669" y="558558"/>
                      <a:pt x="467191" y="579032"/>
                      <a:pt x="441950" y="579032"/>
                    </a:cubicBezTo>
                    <a:lnTo>
                      <a:pt x="45719" y="579032"/>
                    </a:lnTo>
                    <a:cubicBezTo>
                      <a:pt x="20478" y="579032"/>
                      <a:pt x="0" y="558558"/>
                      <a:pt x="0" y="533323"/>
                    </a:cubicBezTo>
                    <a:lnTo>
                      <a:pt x="0" y="289543"/>
                    </a:lnTo>
                    <a:cubicBezTo>
                      <a:pt x="0" y="264308"/>
                      <a:pt x="20478" y="243834"/>
                      <a:pt x="45719" y="243834"/>
                    </a:cubicBezTo>
                    <a:close/>
                    <a:moveTo>
                      <a:pt x="243884" y="0"/>
                    </a:moveTo>
                    <a:cubicBezTo>
                      <a:pt x="336444" y="0"/>
                      <a:pt x="411483" y="75037"/>
                      <a:pt x="411483" y="167596"/>
                    </a:cubicBezTo>
                    <a:lnTo>
                      <a:pt x="411483" y="243834"/>
                    </a:lnTo>
                    <a:lnTo>
                      <a:pt x="381010" y="243834"/>
                    </a:lnTo>
                    <a:lnTo>
                      <a:pt x="381010" y="167596"/>
                    </a:lnTo>
                    <a:cubicBezTo>
                      <a:pt x="381010" y="91845"/>
                      <a:pt x="319637" y="30472"/>
                      <a:pt x="243884" y="30472"/>
                    </a:cubicBezTo>
                    <a:cubicBezTo>
                      <a:pt x="168131" y="30472"/>
                      <a:pt x="106758" y="91845"/>
                      <a:pt x="106758" y="167596"/>
                    </a:cubicBezTo>
                    <a:lnTo>
                      <a:pt x="106758" y="243834"/>
                    </a:lnTo>
                    <a:lnTo>
                      <a:pt x="76285" y="243834"/>
                    </a:lnTo>
                    <a:lnTo>
                      <a:pt x="76285" y="167596"/>
                    </a:lnTo>
                    <a:cubicBezTo>
                      <a:pt x="76285" y="75037"/>
                      <a:pt x="151324" y="0"/>
                      <a:pt x="24388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88" name="组合 87"/>
            <p:cNvGrpSpPr/>
            <p:nvPr/>
          </p:nvGrpSpPr>
          <p:grpSpPr>
            <a:xfrm>
              <a:off x="7400725" y="2629612"/>
              <a:ext cx="647700" cy="647700"/>
              <a:chOff x="7689850" y="2838450"/>
              <a:chExt cx="647700" cy="647700"/>
            </a:xfrm>
          </p:grpSpPr>
          <p:sp>
            <p:nvSpPr>
              <p:cNvPr id="108" name="圆角矩形 107"/>
              <p:cNvSpPr/>
              <p:nvPr/>
            </p:nvSpPr>
            <p:spPr>
              <a:xfrm>
                <a:off x="7689850" y="2838450"/>
                <a:ext cx="647700" cy="647700"/>
              </a:xfrm>
              <a:prstGeom prst="roundRect">
                <a:avLst>
                  <a:gd name="adj" fmla="val 50000"/>
                </a:avLst>
              </a:prstGeom>
              <a:solidFill>
                <a:srgbClr val="A47A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09" name="iconfont-1013-691770"/>
              <p:cNvSpPr>
                <a:spLocks noChangeAspect="1"/>
              </p:cNvSpPr>
              <p:nvPr/>
            </p:nvSpPr>
            <p:spPr bwMode="auto">
              <a:xfrm>
                <a:off x="7918396" y="3056114"/>
                <a:ext cx="232088" cy="223708"/>
              </a:xfrm>
              <a:custGeom>
                <a:avLst/>
                <a:gdLst>
                  <a:gd name="T0" fmla="*/ 1484 w 10240"/>
                  <a:gd name="T1" fmla="*/ 8065 h 9867"/>
                  <a:gd name="T2" fmla="*/ 7905 w 10240"/>
                  <a:gd name="T3" fmla="*/ 8078 h 9867"/>
                  <a:gd name="T4" fmla="*/ 7918 w 10240"/>
                  <a:gd name="T5" fmla="*/ 7279 h 9867"/>
                  <a:gd name="T6" fmla="*/ 1497 w 10240"/>
                  <a:gd name="T7" fmla="*/ 7266 h 9867"/>
                  <a:gd name="T8" fmla="*/ 8886 w 10240"/>
                  <a:gd name="T9" fmla="*/ 5376 h 9867"/>
                  <a:gd name="T10" fmla="*/ 641 w 10240"/>
                  <a:gd name="T11" fmla="*/ 9226 h 9867"/>
                  <a:gd name="T12" fmla="*/ 4491 w 10240"/>
                  <a:gd name="T13" fmla="*/ 981 h 9867"/>
                  <a:gd name="T14" fmla="*/ 4491 w 10240"/>
                  <a:gd name="T15" fmla="*/ 341 h 9867"/>
                  <a:gd name="T16" fmla="*/ 0 w 10240"/>
                  <a:gd name="T17" fmla="*/ 957 h 9867"/>
                  <a:gd name="T18" fmla="*/ 8909 w 10240"/>
                  <a:gd name="T19" fmla="*/ 9867 h 9867"/>
                  <a:gd name="T20" fmla="*/ 9526 w 10240"/>
                  <a:gd name="T21" fmla="*/ 5376 h 9867"/>
                  <a:gd name="T22" fmla="*/ 1480 w 10240"/>
                  <a:gd name="T23" fmla="*/ 5080 h 9867"/>
                  <a:gd name="T24" fmla="*/ 1467 w 10240"/>
                  <a:gd name="T25" fmla="*/ 5879 h 9867"/>
                  <a:gd name="T26" fmla="*/ 7558 w 10240"/>
                  <a:gd name="T27" fmla="*/ 5891 h 9867"/>
                  <a:gd name="T28" fmla="*/ 7571 w 10240"/>
                  <a:gd name="T29" fmla="*/ 5092 h 9867"/>
                  <a:gd name="T30" fmla="*/ 1480 w 10240"/>
                  <a:gd name="T31" fmla="*/ 5080 h 9867"/>
                  <a:gd name="T32" fmla="*/ 1484 w 10240"/>
                  <a:gd name="T33" fmla="*/ 2951 h 9867"/>
                  <a:gd name="T34" fmla="*/ 1497 w 10240"/>
                  <a:gd name="T35" fmla="*/ 3750 h 9867"/>
                  <a:gd name="T36" fmla="*/ 5828 w 10240"/>
                  <a:gd name="T37" fmla="*/ 3737 h 9867"/>
                  <a:gd name="T38" fmla="*/ 5815 w 10240"/>
                  <a:gd name="T39" fmla="*/ 2939 h 9867"/>
                  <a:gd name="T40" fmla="*/ 10069 w 10240"/>
                  <a:gd name="T41" fmla="*/ 1867 h 9867"/>
                  <a:gd name="T42" fmla="*/ 9528 w 10240"/>
                  <a:gd name="T43" fmla="*/ 1435 h 9867"/>
                  <a:gd name="T44" fmla="*/ 9773 w 10240"/>
                  <a:gd name="T45" fmla="*/ 911 h 9867"/>
                  <a:gd name="T46" fmla="*/ 9330 w 10240"/>
                  <a:gd name="T47" fmla="*/ 468 h 9867"/>
                  <a:gd name="T48" fmla="*/ 8899 w 10240"/>
                  <a:gd name="T49" fmla="*/ 735 h 9867"/>
                  <a:gd name="T50" fmla="*/ 8374 w 10240"/>
                  <a:gd name="T51" fmla="*/ 398 h 9867"/>
                  <a:gd name="T52" fmla="*/ 8202 w 10240"/>
                  <a:gd name="T53" fmla="*/ 0 h 9867"/>
                  <a:gd name="T54" fmla="*/ 7647 w 10240"/>
                  <a:gd name="T55" fmla="*/ 172 h 9867"/>
                  <a:gd name="T56" fmla="*/ 7215 w 10240"/>
                  <a:gd name="T57" fmla="*/ 713 h 9867"/>
                  <a:gd name="T58" fmla="*/ 6812 w 10240"/>
                  <a:gd name="T59" fmla="*/ 518 h 9867"/>
                  <a:gd name="T60" fmla="*/ 6298 w 10240"/>
                  <a:gd name="T61" fmla="*/ 789 h 9867"/>
                  <a:gd name="T62" fmla="*/ 6458 w 10240"/>
                  <a:gd name="T63" fmla="*/ 1192 h 9867"/>
                  <a:gd name="T64" fmla="*/ 6178 w 10240"/>
                  <a:gd name="T65" fmla="*/ 1867 h 9867"/>
                  <a:gd name="T66" fmla="*/ 5780 w 10240"/>
                  <a:gd name="T67" fmla="*/ 2039 h 9867"/>
                  <a:gd name="T68" fmla="*/ 5952 w 10240"/>
                  <a:gd name="T69" fmla="*/ 2594 h 9867"/>
                  <a:gd name="T70" fmla="*/ 6493 w 10240"/>
                  <a:gd name="T71" fmla="*/ 3027 h 9867"/>
                  <a:gd name="T72" fmla="*/ 6247 w 10240"/>
                  <a:gd name="T73" fmla="*/ 3551 h 9867"/>
                  <a:gd name="T74" fmla="*/ 6690 w 10240"/>
                  <a:gd name="T75" fmla="*/ 3993 h 9867"/>
                  <a:gd name="T76" fmla="*/ 7121 w 10240"/>
                  <a:gd name="T77" fmla="*/ 3727 h 9867"/>
                  <a:gd name="T78" fmla="*/ 7647 w 10240"/>
                  <a:gd name="T79" fmla="*/ 4064 h 9867"/>
                  <a:gd name="T80" fmla="*/ 7818 w 10240"/>
                  <a:gd name="T81" fmla="*/ 4461 h 9867"/>
                  <a:gd name="T82" fmla="*/ 8374 w 10240"/>
                  <a:gd name="T83" fmla="*/ 4289 h 9867"/>
                  <a:gd name="T84" fmla="*/ 8807 w 10240"/>
                  <a:gd name="T85" fmla="*/ 3749 h 9867"/>
                  <a:gd name="T86" fmla="*/ 9208 w 10240"/>
                  <a:gd name="T87" fmla="*/ 3943 h 9867"/>
                  <a:gd name="T88" fmla="*/ 9723 w 10240"/>
                  <a:gd name="T89" fmla="*/ 3672 h 9867"/>
                  <a:gd name="T90" fmla="*/ 9563 w 10240"/>
                  <a:gd name="T91" fmla="*/ 3269 h 9867"/>
                  <a:gd name="T92" fmla="*/ 9843 w 10240"/>
                  <a:gd name="T93" fmla="*/ 2594 h 9867"/>
                  <a:gd name="T94" fmla="*/ 10240 w 10240"/>
                  <a:gd name="T95" fmla="*/ 2422 h 9867"/>
                  <a:gd name="T96" fmla="*/ 8835 w 10240"/>
                  <a:gd name="T97" fmla="*/ 2230 h 9867"/>
                  <a:gd name="T98" fmla="*/ 8011 w 10240"/>
                  <a:gd name="T99" fmla="*/ 1406 h 9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240" h="9867">
                    <a:moveTo>
                      <a:pt x="1484" y="7266"/>
                    </a:moveTo>
                    <a:lnTo>
                      <a:pt x="1484" y="7279"/>
                    </a:lnTo>
                    <a:lnTo>
                      <a:pt x="1484" y="8065"/>
                    </a:lnTo>
                    <a:lnTo>
                      <a:pt x="1484" y="8078"/>
                    </a:lnTo>
                    <a:lnTo>
                      <a:pt x="1497" y="8078"/>
                    </a:lnTo>
                    <a:lnTo>
                      <a:pt x="7905" y="8078"/>
                    </a:lnTo>
                    <a:lnTo>
                      <a:pt x="7918" y="8078"/>
                    </a:lnTo>
                    <a:lnTo>
                      <a:pt x="7918" y="8065"/>
                    </a:lnTo>
                    <a:lnTo>
                      <a:pt x="7918" y="7279"/>
                    </a:lnTo>
                    <a:lnTo>
                      <a:pt x="7918" y="7266"/>
                    </a:lnTo>
                    <a:lnTo>
                      <a:pt x="7905" y="7266"/>
                    </a:lnTo>
                    <a:lnTo>
                      <a:pt x="1497" y="7266"/>
                    </a:lnTo>
                    <a:lnTo>
                      <a:pt x="1484" y="7266"/>
                    </a:lnTo>
                    <a:close/>
                    <a:moveTo>
                      <a:pt x="8898" y="5376"/>
                    </a:moveTo>
                    <a:lnTo>
                      <a:pt x="8886" y="5376"/>
                    </a:lnTo>
                    <a:lnTo>
                      <a:pt x="8886" y="5389"/>
                    </a:lnTo>
                    <a:lnTo>
                      <a:pt x="8886" y="9226"/>
                    </a:lnTo>
                    <a:lnTo>
                      <a:pt x="641" y="9226"/>
                    </a:lnTo>
                    <a:lnTo>
                      <a:pt x="641" y="981"/>
                    </a:lnTo>
                    <a:lnTo>
                      <a:pt x="4478" y="981"/>
                    </a:lnTo>
                    <a:lnTo>
                      <a:pt x="4491" y="981"/>
                    </a:lnTo>
                    <a:lnTo>
                      <a:pt x="4491" y="969"/>
                    </a:lnTo>
                    <a:lnTo>
                      <a:pt x="4491" y="354"/>
                    </a:lnTo>
                    <a:lnTo>
                      <a:pt x="4491" y="341"/>
                    </a:lnTo>
                    <a:lnTo>
                      <a:pt x="4478" y="341"/>
                    </a:lnTo>
                    <a:lnTo>
                      <a:pt x="617" y="341"/>
                    </a:lnTo>
                    <a:cubicBezTo>
                      <a:pt x="277" y="341"/>
                      <a:pt x="0" y="618"/>
                      <a:pt x="0" y="957"/>
                    </a:cubicBezTo>
                    <a:lnTo>
                      <a:pt x="0" y="9250"/>
                    </a:lnTo>
                    <a:cubicBezTo>
                      <a:pt x="0" y="9590"/>
                      <a:pt x="277" y="9867"/>
                      <a:pt x="617" y="9867"/>
                    </a:cubicBezTo>
                    <a:lnTo>
                      <a:pt x="8909" y="9867"/>
                    </a:lnTo>
                    <a:cubicBezTo>
                      <a:pt x="9249" y="9867"/>
                      <a:pt x="9526" y="9590"/>
                      <a:pt x="9526" y="9250"/>
                    </a:cubicBezTo>
                    <a:lnTo>
                      <a:pt x="9526" y="5389"/>
                    </a:lnTo>
                    <a:lnTo>
                      <a:pt x="9526" y="5376"/>
                    </a:lnTo>
                    <a:lnTo>
                      <a:pt x="9513" y="5376"/>
                    </a:lnTo>
                    <a:lnTo>
                      <a:pt x="8898" y="5376"/>
                    </a:lnTo>
                    <a:close/>
                    <a:moveTo>
                      <a:pt x="1480" y="5080"/>
                    </a:moveTo>
                    <a:lnTo>
                      <a:pt x="1467" y="5080"/>
                    </a:lnTo>
                    <a:lnTo>
                      <a:pt x="1467" y="5092"/>
                    </a:lnTo>
                    <a:lnTo>
                      <a:pt x="1467" y="5879"/>
                    </a:lnTo>
                    <a:lnTo>
                      <a:pt x="1467" y="5891"/>
                    </a:lnTo>
                    <a:lnTo>
                      <a:pt x="1480" y="5891"/>
                    </a:lnTo>
                    <a:lnTo>
                      <a:pt x="7558" y="5891"/>
                    </a:lnTo>
                    <a:lnTo>
                      <a:pt x="7571" y="5891"/>
                    </a:lnTo>
                    <a:lnTo>
                      <a:pt x="7571" y="5879"/>
                    </a:lnTo>
                    <a:lnTo>
                      <a:pt x="7571" y="5092"/>
                    </a:lnTo>
                    <a:lnTo>
                      <a:pt x="7571" y="5080"/>
                    </a:lnTo>
                    <a:lnTo>
                      <a:pt x="7558" y="5080"/>
                    </a:lnTo>
                    <a:lnTo>
                      <a:pt x="1480" y="5080"/>
                    </a:lnTo>
                    <a:close/>
                    <a:moveTo>
                      <a:pt x="1497" y="2939"/>
                    </a:moveTo>
                    <a:lnTo>
                      <a:pt x="1484" y="2939"/>
                    </a:lnTo>
                    <a:lnTo>
                      <a:pt x="1484" y="2951"/>
                    </a:lnTo>
                    <a:lnTo>
                      <a:pt x="1484" y="3737"/>
                    </a:lnTo>
                    <a:lnTo>
                      <a:pt x="1484" y="3750"/>
                    </a:lnTo>
                    <a:lnTo>
                      <a:pt x="1497" y="3750"/>
                    </a:lnTo>
                    <a:lnTo>
                      <a:pt x="5815" y="3750"/>
                    </a:lnTo>
                    <a:lnTo>
                      <a:pt x="5828" y="3750"/>
                    </a:lnTo>
                    <a:lnTo>
                      <a:pt x="5828" y="3737"/>
                    </a:lnTo>
                    <a:lnTo>
                      <a:pt x="5828" y="2951"/>
                    </a:lnTo>
                    <a:lnTo>
                      <a:pt x="5828" y="2939"/>
                    </a:lnTo>
                    <a:lnTo>
                      <a:pt x="5815" y="2939"/>
                    </a:lnTo>
                    <a:lnTo>
                      <a:pt x="1497" y="2939"/>
                    </a:lnTo>
                    <a:close/>
                    <a:moveTo>
                      <a:pt x="10190" y="1918"/>
                    </a:moveTo>
                    <a:cubicBezTo>
                      <a:pt x="10158" y="1885"/>
                      <a:pt x="10115" y="1867"/>
                      <a:pt x="10069" y="1867"/>
                    </a:cubicBezTo>
                    <a:lnTo>
                      <a:pt x="9843" y="1867"/>
                    </a:lnTo>
                    <a:cubicBezTo>
                      <a:pt x="9760" y="1867"/>
                      <a:pt x="9671" y="1802"/>
                      <a:pt x="9646" y="1721"/>
                    </a:cubicBezTo>
                    <a:lnTo>
                      <a:pt x="9528" y="1435"/>
                    </a:lnTo>
                    <a:cubicBezTo>
                      <a:pt x="9488" y="1360"/>
                      <a:pt x="9504" y="1251"/>
                      <a:pt x="9563" y="1192"/>
                    </a:cubicBezTo>
                    <a:lnTo>
                      <a:pt x="9723" y="1032"/>
                    </a:lnTo>
                    <a:cubicBezTo>
                      <a:pt x="9756" y="1000"/>
                      <a:pt x="9773" y="956"/>
                      <a:pt x="9773" y="911"/>
                    </a:cubicBezTo>
                    <a:cubicBezTo>
                      <a:pt x="9773" y="865"/>
                      <a:pt x="9756" y="821"/>
                      <a:pt x="9723" y="789"/>
                    </a:cubicBezTo>
                    <a:lnTo>
                      <a:pt x="9451" y="518"/>
                    </a:lnTo>
                    <a:cubicBezTo>
                      <a:pt x="9419" y="486"/>
                      <a:pt x="9376" y="468"/>
                      <a:pt x="9330" y="468"/>
                    </a:cubicBezTo>
                    <a:cubicBezTo>
                      <a:pt x="9285" y="468"/>
                      <a:pt x="9241" y="486"/>
                      <a:pt x="9209" y="518"/>
                    </a:cubicBezTo>
                    <a:lnTo>
                      <a:pt x="9049" y="678"/>
                    </a:lnTo>
                    <a:cubicBezTo>
                      <a:pt x="9013" y="714"/>
                      <a:pt x="8957" y="735"/>
                      <a:pt x="8899" y="735"/>
                    </a:cubicBezTo>
                    <a:cubicBezTo>
                      <a:pt x="8865" y="735"/>
                      <a:pt x="8833" y="728"/>
                      <a:pt x="8806" y="714"/>
                    </a:cubicBezTo>
                    <a:lnTo>
                      <a:pt x="8520" y="595"/>
                    </a:lnTo>
                    <a:cubicBezTo>
                      <a:pt x="8440" y="571"/>
                      <a:pt x="8374" y="481"/>
                      <a:pt x="8374" y="398"/>
                    </a:cubicBezTo>
                    <a:lnTo>
                      <a:pt x="8374" y="172"/>
                    </a:lnTo>
                    <a:cubicBezTo>
                      <a:pt x="8374" y="126"/>
                      <a:pt x="8356" y="83"/>
                      <a:pt x="8324" y="51"/>
                    </a:cubicBezTo>
                    <a:cubicBezTo>
                      <a:pt x="8291" y="18"/>
                      <a:pt x="8248" y="0"/>
                      <a:pt x="8202" y="0"/>
                    </a:cubicBezTo>
                    <a:lnTo>
                      <a:pt x="7819" y="0"/>
                    </a:lnTo>
                    <a:cubicBezTo>
                      <a:pt x="7773" y="0"/>
                      <a:pt x="7730" y="18"/>
                      <a:pt x="7697" y="51"/>
                    </a:cubicBezTo>
                    <a:cubicBezTo>
                      <a:pt x="7665" y="83"/>
                      <a:pt x="7647" y="126"/>
                      <a:pt x="7647" y="172"/>
                    </a:cubicBezTo>
                    <a:lnTo>
                      <a:pt x="7647" y="398"/>
                    </a:lnTo>
                    <a:cubicBezTo>
                      <a:pt x="7647" y="482"/>
                      <a:pt x="7581" y="570"/>
                      <a:pt x="7501" y="596"/>
                    </a:cubicBezTo>
                    <a:lnTo>
                      <a:pt x="7215" y="713"/>
                    </a:lnTo>
                    <a:cubicBezTo>
                      <a:pt x="7188" y="728"/>
                      <a:pt x="7156" y="735"/>
                      <a:pt x="7122" y="735"/>
                    </a:cubicBezTo>
                    <a:cubicBezTo>
                      <a:pt x="7063" y="735"/>
                      <a:pt x="7008" y="714"/>
                      <a:pt x="6972" y="678"/>
                    </a:cubicBezTo>
                    <a:lnTo>
                      <a:pt x="6812" y="518"/>
                    </a:lnTo>
                    <a:cubicBezTo>
                      <a:pt x="6779" y="486"/>
                      <a:pt x="6736" y="468"/>
                      <a:pt x="6690" y="468"/>
                    </a:cubicBezTo>
                    <a:cubicBezTo>
                      <a:pt x="6644" y="468"/>
                      <a:pt x="6601" y="486"/>
                      <a:pt x="6569" y="518"/>
                    </a:cubicBezTo>
                    <a:lnTo>
                      <a:pt x="6298" y="789"/>
                    </a:lnTo>
                    <a:cubicBezTo>
                      <a:pt x="6266" y="821"/>
                      <a:pt x="6248" y="864"/>
                      <a:pt x="6248" y="911"/>
                    </a:cubicBezTo>
                    <a:cubicBezTo>
                      <a:pt x="6248" y="956"/>
                      <a:pt x="6266" y="1000"/>
                      <a:pt x="6298" y="1032"/>
                    </a:cubicBezTo>
                    <a:lnTo>
                      <a:pt x="6458" y="1192"/>
                    </a:lnTo>
                    <a:cubicBezTo>
                      <a:pt x="6518" y="1252"/>
                      <a:pt x="6533" y="1360"/>
                      <a:pt x="6493" y="1435"/>
                    </a:cubicBezTo>
                    <a:lnTo>
                      <a:pt x="6375" y="1721"/>
                    </a:lnTo>
                    <a:cubicBezTo>
                      <a:pt x="6350" y="1802"/>
                      <a:pt x="6262" y="1867"/>
                      <a:pt x="6178" y="1867"/>
                    </a:cubicBezTo>
                    <a:lnTo>
                      <a:pt x="5952" y="1867"/>
                    </a:lnTo>
                    <a:cubicBezTo>
                      <a:pt x="5906" y="1867"/>
                      <a:pt x="5863" y="1885"/>
                      <a:pt x="5831" y="1918"/>
                    </a:cubicBezTo>
                    <a:cubicBezTo>
                      <a:pt x="5798" y="1950"/>
                      <a:pt x="5780" y="1993"/>
                      <a:pt x="5780" y="2039"/>
                    </a:cubicBezTo>
                    <a:lnTo>
                      <a:pt x="5780" y="2422"/>
                    </a:lnTo>
                    <a:cubicBezTo>
                      <a:pt x="5780" y="2469"/>
                      <a:pt x="5798" y="2512"/>
                      <a:pt x="5831" y="2544"/>
                    </a:cubicBezTo>
                    <a:cubicBezTo>
                      <a:pt x="5863" y="2576"/>
                      <a:pt x="5906" y="2594"/>
                      <a:pt x="5952" y="2594"/>
                    </a:cubicBezTo>
                    <a:lnTo>
                      <a:pt x="6178" y="2594"/>
                    </a:lnTo>
                    <a:cubicBezTo>
                      <a:pt x="6262" y="2594"/>
                      <a:pt x="6350" y="2660"/>
                      <a:pt x="6375" y="2740"/>
                    </a:cubicBezTo>
                    <a:lnTo>
                      <a:pt x="6493" y="3027"/>
                    </a:lnTo>
                    <a:cubicBezTo>
                      <a:pt x="6533" y="3102"/>
                      <a:pt x="6517" y="3210"/>
                      <a:pt x="6458" y="3269"/>
                    </a:cubicBezTo>
                    <a:lnTo>
                      <a:pt x="6297" y="3429"/>
                    </a:lnTo>
                    <a:cubicBezTo>
                      <a:pt x="6265" y="3462"/>
                      <a:pt x="6247" y="3505"/>
                      <a:pt x="6247" y="3551"/>
                    </a:cubicBezTo>
                    <a:cubicBezTo>
                      <a:pt x="6247" y="3597"/>
                      <a:pt x="6265" y="3639"/>
                      <a:pt x="6297" y="3672"/>
                    </a:cubicBezTo>
                    <a:lnTo>
                      <a:pt x="6569" y="3943"/>
                    </a:lnTo>
                    <a:cubicBezTo>
                      <a:pt x="6602" y="3976"/>
                      <a:pt x="6645" y="3993"/>
                      <a:pt x="6690" y="3993"/>
                    </a:cubicBezTo>
                    <a:cubicBezTo>
                      <a:pt x="6736" y="3993"/>
                      <a:pt x="6779" y="3976"/>
                      <a:pt x="6812" y="3943"/>
                    </a:cubicBezTo>
                    <a:lnTo>
                      <a:pt x="6972" y="3784"/>
                    </a:lnTo>
                    <a:cubicBezTo>
                      <a:pt x="7008" y="3748"/>
                      <a:pt x="7063" y="3727"/>
                      <a:pt x="7121" y="3727"/>
                    </a:cubicBezTo>
                    <a:cubicBezTo>
                      <a:pt x="7155" y="3727"/>
                      <a:pt x="7187" y="3734"/>
                      <a:pt x="7214" y="3749"/>
                    </a:cubicBezTo>
                    <a:lnTo>
                      <a:pt x="7500" y="3866"/>
                    </a:lnTo>
                    <a:cubicBezTo>
                      <a:pt x="7582" y="3892"/>
                      <a:pt x="7647" y="3980"/>
                      <a:pt x="7647" y="4064"/>
                    </a:cubicBezTo>
                    <a:lnTo>
                      <a:pt x="7647" y="4289"/>
                    </a:lnTo>
                    <a:cubicBezTo>
                      <a:pt x="7647" y="4335"/>
                      <a:pt x="7665" y="4378"/>
                      <a:pt x="7697" y="4411"/>
                    </a:cubicBezTo>
                    <a:cubicBezTo>
                      <a:pt x="7729" y="4443"/>
                      <a:pt x="7773" y="4461"/>
                      <a:pt x="7818" y="4461"/>
                    </a:cubicBezTo>
                    <a:lnTo>
                      <a:pt x="8202" y="4461"/>
                    </a:lnTo>
                    <a:cubicBezTo>
                      <a:pt x="8248" y="4461"/>
                      <a:pt x="8291" y="4443"/>
                      <a:pt x="8323" y="4411"/>
                    </a:cubicBezTo>
                    <a:cubicBezTo>
                      <a:pt x="8356" y="4378"/>
                      <a:pt x="8374" y="4335"/>
                      <a:pt x="8374" y="4289"/>
                    </a:cubicBezTo>
                    <a:lnTo>
                      <a:pt x="8374" y="4064"/>
                    </a:lnTo>
                    <a:cubicBezTo>
                      <a:pt x="8374" y="3980"/>
                      <a:pt x="8439" y="3892"/>
                      <a:pt x="8520" y="3867"/>
                    </a:cubicBezTo>
                    <a:lnTo>
                      <a:pt x="8807" y="3749"/>
                    </a:lnTo>
                    <a:cubicBezTo>
                      <a:pt x="8834" y="3734"/>
                      <a:pt x="8866" y="3727"/>
                      <a:pt x="8900" y="3727"/>
                    </a:cubicBezTo>
                    <a:cubicBezTo>
                      <a:pt x="8958" y="3727"/>
                      <a:pt x="9013" y="3748"/>
                      <a:pt x="9049" y="3784"/>
                    </a:cubicBezTo>
                    <a:lnTo>
                      <a:pt x="9208" y="3943"/>
                    </a:lnTo>
                    <a:cubicBezTo>
                      <a:pt x="9241" y="3976"/>
                      <a:pt x="9284" y="3994"/>
                      <a:pt x="9330" y="3994"/>
                    </a:cubicBezTo>
                    <a:cubicBezTo>
                      <a:pt x="9376" y="3994"/>
                      <a:pt x="9419" y="3976"/>
                      <a:pt x="9451" y="3944"/>
                    </a:cubicBezTo>
                    <a:lnTo>
                      <a:pt x="9723" y="3672"/>
                    </a:lnTo>
                    <a:cubicBezTo>
                      <a:pt x="9756" y="3640"/>
                      <a:pt x="9773" y="3597"/>
                      <a:pt x="9773" y="3551"/>
                    </a:cubicBezTo>
                    <a:cubicBezTo>
                      <a:pt x="9773" y="3505"/>
                      <a:pt x="9756" y="3462"/>
                      <a:pt x="9723" y="3429"/>
                    </a:cubicBezTo>
                    <a:lnTo>
                      <a:pt x="9563" y="3269"/>
                    </a:lnTo>
                    <a:cubicBezTo>
                      <a:pt x="9505" y="3212"/>
                      <a:pt x="9489" y="3100"/>
                      <a:pt x="9528" y="3027"/>
                    </a:cubicBezTo>
                    <a:lnTo>
                      <a:pt x="9646" y="2741"/>
                    </a:lnTo>
                    <a:cubicBezTo>
                      <a:pt x="9670" y="2661"/>
                      <a:pt x="9761" y="2594"/>
                      <a:pt x="9843" y="2594"/>
                    </a:cubicBezTo>
                    <a:lnTo>
                      <a:pt x="10069" y="2594"/>
                    </a:lnTo>
                    <a:cubicBezTo>
                      <a:pt x="10114" y="2594"/>
                      <a:pt x="10157" y="2576"/>
                      <a:pt x="10190" y="2544"/>
                    </a:cubicBezTo>
                    <a:cubicBezTo>
                      <a:pt x="10223" y="2511"/>
                      <a:pt x="10240" y="2468"/>
                      <a:pt x="10240" y="2422"/>
                    </a:cubicBezTo>
                    <a:lnTo>
                      <a:pt x="10240" y="2039"/>
                    </a:lnTo>
                    <a:cubicBezTo>
                      <a:pt x="10240" y="1993"/>
                      <a:pt x="10223" y="1950"/>
                      <a:pt x="10190" y="1918"/>
                    </a:cubicBezTo>
                    <a:close/>
                    <a:moveTo>
                      <a:pt x="8835" y="2230"/>
                    </a:moveTo>
                    <a:cubicBezTo>
                      <a:pt x="8835" y="2685"/>
                      <a:pt x="8466" y="3055"/>
                      <a:pt x="8011" y="3055"/>
                    </a:cubicBezTo>
                    <a:cubicBezTo>
                      <a:pt x="7556" y="3055"/>
                      <a:pt x="7186" y="2685"/>
                      <a:pt x="7186" y="2230"/>
                    </a:cubicBezTo>
                    <a:cubicBezTo>
                      <a:pt x="7186" y="1775"/>
                      <a:pt x="7556" y="1406"/>
                      <a:pt x="8011" y="1406"/>
                    </a:cubicBezTo>
                    <a:cubicBezTo>
                      <a:pt x="8466" y="1406"/>
                      <a:pt x="8835" y="1775"/>
                      <a:pt x="8835" y="2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92" name="组合 91"/>
            <p:cNvGrpSpPr/>
            <p:nvPr/>
          </p:nvGrpSpPr>
          <p:grpSpPr>
            <a:xfrm>
              <a:off x="1530300" y="2065829"/>
              <a:ext cx="2974323" cy="2335263"/>
              <a:chOff x="927407" y="2941675"/>
              <a:chExt cx="2974323" cy="2335263"/>
            </a:xfrm>
          </p:grpSpPr>
          <p:sp>
            <p:nvSpPr>
              <p:cNvPr id="104" name="文本框 103"/>
              <p:cNvSpPr txBox="1"/>
              <p:nvPr/>
            </p:nvSpPr>
            <p:spPr>
              <a:xfrm>
                <a:off x="927408" y="2941675"/>
                <a:ext cx="2974322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4800" b="1">
                    <a:gradFill>
                      <a:gsLst>
                        <a:gs pos="85000">
                          <a:srgbClr val="E57F60"/>
                        </a:gs>
                        <a:gs pos="0">
                          <a:srgbClr val="B9031E"/>
                        </a:gs>
                        <a:gs pos="100000">
                          <a:srgbClr val="FADB7E"/>
                        </a:gs>
                      </a:gsLst>
                      <a:lin ang="5400000" scaled="1"/>
                    </a:gradFill>
                    <a:latin typeface="汉仪长宋简" panose="02010600000101010101" pitchFamily="2" charset="-122"/>
                    <a:ea typeface="汉仪长宋简" panose="02010600000101010101" pitchFamily="2" charset="-122"/>
                    <a:cs typeface="阿里巴巴普惠体 B" panose="00020600040101010101" pitchFamily="18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提炼为了</a:t>
                </a: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最终演示发布的良好效果尽量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言简意赅</a:t>
                </a:r>
                <a:endParaRPr lang="zh-CN" altLang="en-US" sz="1400" b="0" dirty="0">
                  <a:solidFill>
                    <a:schemeClr val="tx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927407" y="4907606"/>
                <a:ext cx="1937017" cy="369332"/>
              </a:xfrm>
              <a:prstGeom prst="rect">
                <a:avLst/>
              </a:prstGeom>
              <a:noFill/>
            </p:spPr>
            <p:txBody>
              <a:bodyPr vert="horz"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rgbClr val="4D4C51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rPr>
                  <a:t>工作经验说明</a:t>
                </a:r>
                <a:endParaRPr lang="zh-CN" altLang="en-US" dirty="0">
                  <a:solidFill>
                    <a:srgbClr val="4D4C51"/>
                  </a:solidFill>
                  <a:latin typeface="汉仪心海行楷W" panose="00020600040101010101" pitchFamily="18" charset="-122"/>
                  <a:ea typeface="汉仪心海行楷W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93" name="组合 92"/>
            <p:cNvGrpSpPr/>
            <p:nvPr/>
          </p:nvGrpSpPr>
          <p:grpSpPr>
            <a:xfrm>
              <a:off x="3978648" y="3401879"/>
              <a:ext cx="2961167" cy="2280845"/>
              <a:chOff x="927407" y="1379709"/>
              <a:chExt cx="2961167" cy="2280845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927408" y="2598725"/>
                <a:ext cx="2961166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4800" b="1">
                    <a:gradFill>
                      <a:gsLst>
                        <a:gs pos="85000">
                          <a:srgbClr val="E57F60"/>
                        </a:gs>
                        <a:gs pos="0">
                          <a:srgbClr val="B9031E"/>
                        </a:gs>
                        <a:gs pos="100000">
                          <a:srgbClr val="FADB7E"/>
                        </a:gs>
                      </a:gsLst>
                      <a:lin ang="5400000" scaled="1"/>
                    </a:gradFill>
                    <a:latin typeface="汉仪长宋简" panose="02010600000101010101" pitchFamily="2" charset="-122"/>
                    <a:ea typeface="汉仪长宋简" panose="02010600000101010101" pitchFamily="2" charset="-122"/>
                    <a:cs typeface="阿里巴巴普惠体 B" panose="00020600040101010101" pitchFamily="18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提炼为了</a:t>
                </a: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最终演示发布的良好效果尽量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言简意赅</a:t>
                </a:r>
                <a:endParaRPr lang="zh-CN" altLang="en-US" sz="1400" b="0" dirty="0">
                  <a:solidFill>
                    <a:schemeClr val="tx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927407" y="1379709"/>
                <a:ext cx="1937017" cy="369332"/>
              </a:xfrm>
              <a:prstGeom prst="rect">
                <a:avLst/>
              </a:prstGeom>
              <a:noFill/>
            </p:spPr>
            <p:txBody>
              <a:bodyPr vert="horz"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rgbClr val="4D4C51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rPr>
                  <a:t>工作经验说明</a:t>
                </a:r>
                <a:endParaRPr lang="zh-CN" altLang="en-US" dirty="0">
                  <a:solidFill>
                    <a:srgbClr val="4D4C51"/>
                  </a:solidFill>
                  <a:latin typeface="汉仪心海行楷W" panose="00020600040101010101" pitchFamily="18" charset="-122"/>
                  <a:ea typeface="汉仪心海行楷W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7163846" y="2119403"/>
              <a:ext cx="2895470" cy="2360615"/>
              <a:chOff x="927407" y="1266609"/>
              <a:chExt cx="2895470" cy="2360615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927408" y="2565395"/>
                <a:ext cx="2895469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4800" b="1">
                    <a:gradFill>
                      <a:gsLst>
                        <a:gs pos="85000">
                          <a:srgbClr val="E57F60"/>
                        </a:gs>
                        <a:gs pos="0">
                          <a:srgbClr val="B9031E"/>
                        </a:gs>
                        <a:gs pos="100000">
                          <a:srgbClr val="FADB7E"/>
                        </a:gs>
                      </a:gsLst>
                      <a:lin ang="5400000" scaled="1"/>
                    </a:gradFill>
                    <a:latin typeface="汉仪长宋简" panose="02010600000101010101" pitchFamily="2" charset="-122"/>
                    <a:ea typeface="汉仪长宋简" panose="02010600000101010101" pitchFamily="2" charset="-122"/>
                    <a:cs typeface="阿里巴巴普惠体 B" panose="00020600040101010101" pitchFamily="18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单击此处输入你的正文，文字是您思想的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提炼为了</a:t>
                </a:r>
                <a:r>
                  <a:rPr lang="zh-CN" altLang="en-US" sz="1400" b="0" dirty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最终演示发布的良好效果尽量</a:t>
                </a:r>
                <a:r>
                  <a:rPr lang="zh-CN" altLang="en-US" sz="1400" b="0" dirty="0" smtClean="0">
                    <a:solidFill>
                      <a:schemeClr val="tx1"/>
                    </a:solidFill>
                    <a:latin typeface="汉仪全唐诗简" panose="00020600040101010101" pitchFamily="18" charset="-122"/>
                    <a:ea typeface="汉仪全唐诗简" panose="00020600040101010101" pitchFamily="18" charset="-122"/>
                    <a:cs typeface="汉仪全唐诗简" panose="00020600040101010101" pitchFamily="18" charset="-122"/>
                  </a:rPr>
                  <a:t>言简意赅</a:t>
                </a:r>
                <a:endParaRPr lang="zh-CN" altLang="en-US" sz="1400" b="0" dirty="0">
                  <a:solidFill>
                    <a:schemeClr val="tx1"/>
                  </a:solidFill>
                  <a:latin typeface="汉仪全唐诗简" panose="00020600040101010101" pitchFamily="18" charset="-122"/>
                  <a:ea typeface="汉仪全唐诗简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  <p:sp>
            <p:nvSpPr>
              <p:cNvPr id="101" name="文本框 100"/>
              <p:cNvSpPr txBox="1"/>
              <p:nvPr/>
            </p:nvSpPr>
            <p:spPr>
              <a:xfrm>
                <a:off x="927407" y="1266609"/>
                <a:ext cx="1937017" cy="369332"/>
              </a:xfrm>
              <a:prstGeom prst="rect">
                <a:avLst/>
              </a:prstGeom>
              <a:noFill/>
            </p:spPr>
            <p:txBody>
              <a:bodyPr vert="horz" wrap="squar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rgbClr val="4D4C51"/>
                    </a:solidFill>
                    <a:latin typeface="汉仪心海行楷W" panose="00020600040101010101" pitchFamily="18" charset="-122"/>
                    <a:ea typeface="汉仪心海行楷W" panose="00020600040101010101" pitchFamily="18" charset="-122"/>
                    <a:cs typeface="汉仪全唐诗简" panose="00020600040101010101" pitchFamily="18" charset="-122"/>
                  </a:rPr>
                  <a:t>工作经验说明</a:t>
                </a:r>
                <a:endParaRPr lang="zh-CN" altLang="en-US" dirty="0">
                  <a:solidFill>
                    <a:srgbClr val="4D4C51"/>
                  </a:solidFill>
                  <a:latin typeface="汉仪心海行楷W" panose="00020600040101010101" pitchFamily="18" charset="-122"/>
                  <a:ea typeface="汉仪心海行楷W" panose="00020600040101010101" pitchFamily="18" charset="-122"/>
                  <a:cs typeface="汉仪全唐诗简" panose="00020600040101010101" pitchFamily="18" charset="-122"/>
                </a:endParaRPr>
              </a:p>
            </p:txBody>
          </p:sp>
        </p:grpSp>
        <p:pic>
          <p:nvPicPr>
            <p:cNvPr id="97" name="图片 9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18" t="2373" r="11209" b="4817"/>
            <a:stretch>
              <a:fillRect/>
            </a:stretch>
          </p:blipFill>
          <p:spPr>
            <a:xfrm>
              <a:off x="590609" y="4182671"/>
              <a:ext cx="740814" cy="740814"/>
            </a:xfrm>
            <a:custGeom>
              <a:avLst/>
              <a:gdLst>
                <a:gd name="connsiteX0" fmla="*/ 1347631 w 2695262"/>
                <a:gd name="connsiteY0" fmla="*/ 0 h 2695262"/>
                <a:gd name="connsiteX1" fmla="*/ 2695262 w 2695262"/>
                <a:gd name="connsiteY1" fmla="*/ 1347631 h 2695262"/>
                <a:gd name="connsiteX2" fmla="*/ 1347631 w 2695262"/>
                <a:gd name="connsiteY2" fmla="*/ 2695262 h 2695262"/>
                <a:gd name="connsiteX3" fmla="*/ 0 w 2695262"/>
                <a:gd name="connsiteY3" fmla="*/ 1347631 h 2695262"/>
                <a:gd name="connsiteX4" fmla="*/ 1347631 w 2695262"/>
                <a:gd name="connsiteY4" fmla="*/ 0 h 26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262" h="2695262">
                  <a:moveTo>
                    <a:pt x="1347631" y="0"/>
                  </a:moveTo>
                  <a:cubicBezTo>
                    <a:pt x="2091907" y="0"/>
                    <a:pt x="2695262" y="603355"/>
                    <a:pt x="2695262" y="1347631"/>
                  </a:cubicBezTo>
                  <a:cubicBezTo>
                    <a:pt x="2695262" y="2091907"/>
                    <a:pt x="2091907" y="2695262"/>
                    <a:pt x="1347631" y="2695262"/>
                  </a:cubicBezTo>
                  <a:cubicBezTo>
                    <a:pt x="603355" y="2695262"/>
                    <a:pt x="0" y="2091907"/>
                    <a:pt x="0" y="1347631"/>
                  </a:cubicBezTo>
                  <a:cubicBezTo>
                    <a:pt x="0" y="603355"/>
                    <a:pt x="603355" y="0"/>
                    <a:pt x="1347631" y="0"/>
                  </a:cubicBezTo>
                  <a:close/>
                </a:path>
              </a:pathLst>
            </a:custGeom>
            <a:ln w="38100">
              <a:solidFill>
                <a:srgbClr val="A47A67"/>
              </a:solidFill>
            </a:ln>
          </p:spPr>
        </p:pic>
        <p:pic>
          <p:nvPicPr>
            <p:cNvPr id="126" name="Picture 2" descr="Waist up shot of serious unshaven male with confident expression, keeps arms folded, listens necessary information attentively, wears stylish shirt, poses against white wall. people, lifestyle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357" b="100000" l="9744" r="89776">
                          <a14:foregroundMark x1="49361" y1="38129" x2="48243" y2="9832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68" r="17081"/>
            <a:stretch>
              <a:fillRect/>
            </a:stretch>
          </p:blipFill>
          <p:spPr bwMode="auto">
            <a:xfrm>
              <a:off x="9494559" y="1522669"/>
              <a:ext cx="2514290" cy="2490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PP_MARK_KEY" val="d58464bd-7ad2-4c41-8848-b3897fa6b494"/>
  <p:tag name="COMMONDATA" val="eyJoZGlkIjoiYzA3YzZlZTAxNWY3MGQzZjc3YzRhZjNhMGFlNTIxMzg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全唐诗简"/>
        <a:ea typeface=""/>
        <a:cs typeface=""/>
        <a:font script="Jpan" typeface="游ゴシック Light"/>
        <a:font script="Hang" typeface="맑은 고딕"/>
        <a:font script="Hans" typeface="汉仪全唐诗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全唐诗简"/>
        <a:ea typeface=""/>
        <a:cs typeface=""/>
        <a:font script="Jpan" typeface="游ゴシック"/>
        <a:font script="Hang" typeface="맑은 고딕"/>
        <a:font script="Hans" typeface="汉仪全唐诗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全唐诗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全唐诗简"/>
        <a:ea typeface=""/>
        <a:cs typeface=""/>
        <a:font script="Jpan" typeface="ＭＳ Ｐゴシック"/>
        <a:font script="Hang" typeface="맑은 고딕"/>
        <a:font script="Hans" typeface="汉仪全唐诗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全唐诗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全唐诗简"/>
        <a:ea typeface=""/>
        <a:cs typeface=""/>
        <a:font script="Jpan" typeface="ＭＳ Ｐゴシック"/>
        <a:font script="Hang" typeface="맑은 고딕"/>
        <a:font script="Hans" typeface="汉仪全唐诗简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2206</Words>
  <Application>WPS 演示</Application>
  <PresentationFormat>宽屏</PresentationFormat>
  <Paragraphs>230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宋体</vt:lpstr>
      <vt:lpstr>Wingdings</vt:lpstr>
      <vt:lpstr>汉仪心海行楷W</vt:lpstr>
      <vt:lpstr>汉仪全唐诗简</vt:lpstr>
      <vt:lpstr>汉仪长宋简</vt:lpstr>
      <vt:lpstr>阿里巴巴普惠体 B</vt:lpstr>
      <vt:lpstr>汉仪瑞意宋 45 Text W</vt:lpstr>
      <vt:lpstr>汉仪旗黑 65S</vt:lpstr>
      <vt:lpstr>汉仪雅酷黑 65W</vt:lpstr>
      <vt:lpstr>黑体</vt:lpstr>
      <vt:lpstr>汉仪瑞意宋简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胥清</dc:creator>
  <cp:lastModifiedBy>WPS_375837323</cp:lastModifiedBy>
  <cp:revision>81</cp:revision>
  <dcterms:created xsi:type="dcterms:W3CDTF">2023-02-23T07:46:00Z</dcterms:created>
  <dcterms:modified xsi:type="dcterms:W3CDTF">2023-02-23T09:19:00Z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E2C56092E1E94BB2BC36D1D61FA7077A</vt:lpwstr>
  </property>
  <property fmtid="{D5CDD505-2E9C-101B-9397-08002B2CF9AE}" pid="3" name="KSOProductBuildVer">
    <vt:lpwstr>2052-11.1.0.13703</vt:lpwstr>
  </property>
  <property fmtid="{D5CDD505-2E9C-101B-9397-08002B2CF9AE}" pid="4" name="KSOTemplateUUID">
    <vt:lpwstr>v1.0_mb_jYJfW9FtqMPXIa5plUCnVA==</vt:lpwstr>
  </property>
</Properties>
</file>

<file path=docProps/thumbnail.jpeg>
</file>